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84" r:id="rId6"/>
  </p:sldMasterIdLst>
  <p:sldIdLst>
    <p:sldId id="272" r:id="rId7"/>
    <p:sldId id="256" r:id="rId8"/>
    <p:sldId id="276" r:id="rId9"/>
    <p:sldId id="274" r:id="rId10"/>
    <p:sldId id="275" r:id="rId11"/>
    <p:sldId id="271" r:id="rId12"/>
    <p:sldId id="269" r:id="rId13"/>
    <p:sldId id="268" r:id="rId14"/>
    <p:sldId id="267" r:id="rId15"/>
    <p:sldId id="266" r:id="rId16"/>
    <p:sldId id="258" r:id="rId17"/>
    <p:sldId id="282" r:id="rId18"/>
    <p:sldId id="283" r:id="rId19"/>
    <p:sldId id="265" r:id="rId20"/>
    <p:sldId id="264" r:id="rId21"/>
    <p:sldId id="263" r:id="rId22"/>
    <p:sldId id="262" r:id="rId23"/>
    <p:sldId id="277" r:id="rId24"/>
    <p:sldId id="278" r:id="rId25"/>
    <p:sldId id="284" r:id="rId26"/>
    <p:sldId id="285" r:id="rId27"/>
    <p:sldId id="286" r:id="rId28"/>
    <p:sldId id="287" r:id="rId29"/>
    <p:sldId id="294" r:id="rId30"/>
    <p:sldId id="295" r:id="rId31"/>
    <p:sldId id="279" r:id="rId32"/>
    <p:sldId id="288" r:id="rId33"/>
    <p:sldId id="298" r:id="rId34"/>
    <p:sldId id="290" r:id="rId35"/>
    <p:sldId id="291" r:id="rId36"/>
    <p:sldId id="293" r:id="rId37"/>
    <p:sldId id="296" r:id="rId38"/>
    <p:sldId id="297" r:id="rId39"/>
    <p:sldId id="280" r:id="rId40"/>
    <p:sldId id="292" r:id="rId41"/>
    <p:sldId id="281" r:id="rId4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BCBF"/>
    <a:srgbClr val="00C6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2E7592-B676-4D5C-8FB3-779B6DB7D40E}" v="22" dt="2021-12-07T16:03:15.695"/>
    <p1510:client id="{468AAA55-0EA1-4AD4-A3BC-6A87494F4C0E}" v="376" dt="2021-12-07T14:16:01"/>
    <p1510:client id="{5E177733-EFAC-4958-99B6-EEF01A69BE51}" v="101" dt="2021-12-07T18:33:31.543"/>
    <p1510:client id="{B4E3729E-565F-4273-94F4-7950B9D73D7E}" v="604" dt="2021-12-07T09:15:04.146"/>
    <p1510:client id="{BEE9739A-10F1-4B0A-9540-D7465AA8B061}" v="276" dt="2021-12-08T10:32:13.841"/>
    <p1510:client id="{BEFF15DB-EFE2-4B7A-84FE-486E21C7F0F0}" v="1197" dt="2021-12-07T20:11:50.346"/>
    <p1510:client id="{C50165E7-9E1A-4556-AD94-2D084D7D7ED9}" v="2018" dt="2021-12-07T15:58:32.289"/>
    <p1510:client id="{D1252B47-E501-4315-8C16-4A1A0199147B}" v="82" dt="2021-12-07T08:50:21.757"/>
    <p1510:client id="{EAFF68C2-2FA5-4FF8-ADF5-060869371EEB}" v="278" dt="2021-12-07T09:53:18.7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sha van Huizen" userId="S::mvanhuizen@nieuw-elan.nl::51e5548b-fab2-430d-ba95-33072c45fff4" providerId="AD" clId="Web-{152E7592-B676-4D5C-8FB3-779B6DB7D40E}"/>
    <pc:docChg chg="addSld delSld modSld">
      <pc:chgData name="Marisha van Huizen" userId="S::mvanhuizen@nieuw-elan.nl::51e5548b-fab2-430d-ba95-33072c45fff4" providerId="AD" clId="Web-{152E7592-B676-4D5C-8FB3-779B6DB7D40E}" dt="2021-12-07T16:03:29.367" v="20" actId="1076"/>
      <pc:docMkLst>
        <pc:docMk/>
      </pc:docMkLst>
      <pc:sldChg chg="addSp modSp">
        <pc:chgData name="Marisha van Huizen" userId="S::mvanhuizen@nieuw-elan.nl::51e5548b-fab2-430d-ba95-33072c45fff4" providerId="AD" clId="Web-{152E7592-B676-4D5C-8FB3-779B6DB7D40E}" dt="2021-12-07T16:03:29.367" v="20" actId="1076"/>
        <pc:sldMkLst>
          <pc:docMk/>
          <pc:sldMk cId="1576933522" sldId="257"/>
        </pc:sldMkLst>
        <pc:spChg chg="mod">
          <ac:chgData name="Marisha van Huizen" userId="S::mvanhuizen@nieuw-elan.nl::51e5548b-fab2-430d-ba95-33072c45fff4" providerId="AD" clId="Web-{152E7592-B676-4D5C-8FB3-779B6DB7D40E}" dt="2021-12-07T16:03:15.695" v="18" actId="20577"/>
          <ac:spMkLst>
            <pc:docMk/>
            <pc:sldMk cId="1576933522" sldId="257"/>
            <ac:spMk id="3" creationId="{C1D3E284-33AB-4688-9E81-1358B042AD45}"/>
          </ac:spMkLst>
        </pc:spChg>
        <pc:graphicFrameChg chg="add mod">
          <ac:chgData name="Marisha van Huizen" userId="S::mvanhuizen@nieuw-elan.nl::51e5548b-fab2-430d-ba95-33072c45fff4" providerId="AD" clId="Web-{152E7592-B676-4D5C-8FB3-779B6DB7D40E}" dt="2021-12-07T16:03:29.367" v="20" actId="1076"/>
          <ac:graphicFrameMkLst>
            <pc:docMk/>
            <pc:sldMk cId="1576933522" sldId="257"/>
            <ac:graphicFrameMk id="6" creationId="{E259D0F4-3F4D-4690-8EE2-BE9717A3E439}"/>
          </ac:graphicFrameMkLst>
        </pc:graphicFrameChg>
      </pc:sldChg>
      <pc:sldChg chg="add del replId">
        <pc:chgData name="Marisha van Huizen" userId="S::mvanhuizen@nieuw-elan.nl::51e5548b-fab2-430d-ba95-33072c45fff4" providerId="AD" clId="Web-{152E7592-B676-4D5C-8FB3-779B6DB7D40E}" dt="2021-12-07T16:02:54.741" v="12"/>
        <pc:sldMkLst>
          <pc:docMk/>
          <pc:sldMk cId="556500698" sldId="290"/>
        </pc:sldMkLst>
      </pc:sldChg>
      <pc:sldChg chg="add replId">
        <pc:chgData name="Marisha van Huizen" userId="S::mvanhuizen@nieuw-elan.nl::51e5548b-fab2-430d-ba95-33072c45fff4" providerId="AD" clId="Web-{152E7592-B676-4D5C-8FB3-779B6DB7D40E}" dt="2021-12-07T16:02:59.195" v="13"/>
        <pc:sldMkLst>
          <pc:docMk/>
          <pc:sldMk cId="2907928314" sldId="290"/>
        </pc:sldMkLst>
      </pc:sldChg>
    </pc:docChg>
  </pc:docChgLst>
  <pc:docChgLst>
    <pc:chgData name="Marisha van Huizen" userId="S::mvanhuizen@nieuw-elan.nl::51e5548b-fab2-430d-ba95-33072c45fff4" providerId="AD" clId="Web-{BEE9739A-10F1-4B0A-9540-D7465AA8B061}"/>
    <pc:docChg chg="addSld delSld modSld sldOrd">
      <pc:chgData name="Marisha van Huizen" userId="S::mvanhuizen@nieuw-elan.nl::51e5548b-fab2-430d-ba95-33072c45fff4" providerId="AD" clId="Web-{BEE9739A-10F1-4B0A-9540-D7465AA8B061}" dt="2021-12-08T10:32:13.841" v="159" actId="14100"/>
      <pc:docMkLst>
        <pc:docMk/>
      </pc:docMkLst>
      <pc:sldChg chg="modSp">
        <pc:chgData name="Marisha van Huizen" userId="S::mvanhuizen@nieuw-elan.nl::51e5548b-fab2-430d-ba95-33072c45fff4" providerId="AD" clId="Web-{BEE9739A-10F1-4B0A-9540-D7465AA8B061}" dt="2021-12-08T10:15:44.341" v="75" actId="20577"/>
        <pc:sldMkLst>
          <pc:docMk/>
          <pc:sldMk cId="3351439039" sldId="256"/>
        </pc:sldMkLst>
        <pc:spChg chg="mod">
          <ac:chgData name="Marisha van Huizen" userId="S::mvanhuizen@nieuw-elan.nl::51e5548b-fab2-430d-ba95-33072c45fff4" providerId="AD" clId="Web-{BEE9739A-10F1-4B0A-9540-D7465AA8B061}" dt="2021-12-08T10:15:44.341" v="75" actId="20577"/>
          <ac:spMkLst>
            <pc:docMk/>
            <pc:sldMk cId="3351439039" sldId="256"/>
            <ac:spMk id="2" creationId="{036C017A-0840-42C9-8727-A6558A2DEE4C}"/>
          </ac:spMkLst>
        </pc:spChg>
        <pc:spChg chg="mod">
          <ac:chgData name="Marisha van Huizen" userId="S::mvanhuizen@nieuw-elan.nl::51e5548b-fab2-430d-ba95-33072c45fff4" providerId="AD" clId="Web-{BEE9739A-10F1-4B0A-9540-D7465AA8B061}" dt="2021-12-08T09:43:42.873" v="0" actId="20577"/>
          <ac:spMkLst>
            <pc:docMk/>
            <pc:sldMk cId="3351439039" sldId="256"/>
            <ac:spMk id="7" creationId="{2BFA69C4-26AA-455C-A5EB-BA35AB6D2453}"/>
          </ac:spMkLst>
        </pc:spChg>
      </pc:sldChg>
      <pc:sldChg chg="modSp">
        <pc:chgData name="Marisha van Huizen" userId="S::mvanhuizen@nieuw-elan.nl::51e5548b-fab2-430d-ba95-33072c45fff4" providerId="AD" clId="Web-{BEE9739A-10F1-4B0A-9540-D7465AA8B061}" dt="2021-12-08T09:52:06.787" v="25" actId="20577"/>
        <pc:sldMkLst>
          <pc:docMk/>
          <pc:sldMk cId="4080728500" sldId="258"/>
        </pc:sldMkLst>
        <pc:spChg chg="mod">
          <ac:chgData name="Marisha van Huizen" userId="S::mvanhuizen@nieuw-elan.nl::51e5548b-fab2-430d-ba95-33072c45fff4" providerId="AD" clId="Web-{BEE9739A-10F1-4B0A-9540-D7465AA8B061}" dt="2021-12-08T09:52:06.787" v="25" actId="20577"/>
          <ac:spMkLst>
            <pc:docMk/>
            <pc:sldMk cId="4080728500" sldId="258"/>
            <ac:spMk id="4" creationId="{BB459F68-EBE0-4F0E-90A6-414D6F67D95F}"/>
          </ac:spMkLst>
        </pc:spChg>
      </pc:sldChg>
      <pc:sldChg chg="modSp">
        <pc:chgData name="Marisha van Huizen" userId="S::mvanhuizen@nieuw-elan.nl::51e5548b-fab2-430d-ba95-33072c45fff4" providerId="AD" clId="Web-{BEE9739A-10F1-4B0A-9540-D7465AA8B061}" dt="2021-12-08T09:52:04.053" v="24" actId="20577"/>
        <pc:sldMkLst>
          <pc:docMk/>
          <pc:sldMk cId="3521808191" sldId="269"/>
        </pc:sldMkLst>
        <pc:spChg chg="mod">
          <ac:chgData name="Marisha van Huizen" userId="S::mvanhuizen@nieuw-elan.nl::51e5548b-fab2-430d-ba95-33072c45fff4" providerId="AD" clId="Web-{BEE9739A-10F1-4B0A-9540-D7465AA8B061}" dt="2021-12-08T09:52:04.053" v="24" actId="20577"/>
          <ac:spMkLst>
            <pc:docMk/>
            <pc:sldMk cId="3521808191" sldId="269"/>
            <ac:spMk id="6" creationId="{35C73034-07FC-4C64-B1A3-4F86809E2980}"/>
          </ac:spMkLst>
        </pc:spChg>
        <pc:picChg chg="mod">
          <ac:chgData name="Marisha van Huizen" userId="S::mvanhuizen@nieuw-elan.nl::51e5548b-fab2-430d-ba95-33072c45fff4" providerId="AD" clId="Web-{BEE9739A-10F1-4B0A-9540-D7465AA8B061}" dt="2021-12-08T09:51:02.146" v="16" actId="1076"/>
          <ac:picMkLst>
            <pc:docMk/>
            <pc:sldMk cId="3521808191" sldId="269"/>
            <ac:picMk id="2" creationId="{07C0496F-0C30-4D11-A8BF-F457DBA954C1}"/>
          </ac:picMkLst>
        </pc:picChg>
      </pc:sldChg>
      <pc:sldChg chg="modSp">
        <pc:chgData name="Marisha van Huizen" userId="S::mvanhuizen@nieuw-elan.nl::51e5548b-fab2-430d-ba95-33072c45fff4" providerId="AD" clId="Web-{BEE9739A-10F1-4B0A-9540-D7465AA8B061}" dt="2021-12-08T10:13:19.479" v="49" actId="20577"/>
        <pc:sldMkLst>
          <pc:docMk/>
          <pc:sldMk cId="3466682107" sldId="272"/>
        </pc:sldMkLst>
        <pc:spChg chg="mod">
          <ac:chgData name="Marisha van Huizen" userId="S::mvanhuizen@nieuw-elan.nl::51e5548b-fab2-430d-ba95-33072c45fff4" providerId="AD" clId="Web-{BEE9739A-10F1-4B0A-9540-D7465AA8B061}" dt="2021-12-08T10:13:19.479" v="49" actId="20577"/>
          <ac:spMkLst>
            <pc:docMk/>
            <pc:sldMk cId="3466682107" sldId="272"/>
            <ac:spMk id="2" creationId="{9A5EB4A6-8FC3-4CE9-A0C4-885618F9D575}"/>
          </ac:spMkLst>
        </pc:spChg>
      </pc:sldChg>
      <pc:sldChg chg="modSp">
        <pc:chgData name="Marisha van Huizen" userId="S::mvanhuizen@nieuw-elan.nl::51e5548b-fab2-430d-ba95-33072c45fff4" providerId="AD" clId="Web-{BEE9739A-10F1-4B0A-9540-D7465AA8B061}" dt="2021-12-08T10:17:54.031" v="102" actId="20577"/>
        <pc:sldMkLst>
          <pc:docMk/>
          <pc:sldMk cId="983934358" sldId="274"/>
        </pc:sldMkLst>
        <pc:spChg chg="mod">
          <ac:chgData name="Marisha van Huizen" userId="S::mvanhuizen@nieuw-elan.nl::51e5548b-fab2-430d-ba95-33072c45fff4" providerId="AD" clId="Web-{BEE9739A-10F1-4B0A-9540-D7465AA8B061}" dt="2021-12-08T10:17:54.031" v="102" actId="20577"/>
          <ac:spMkLst>
            <pc:docMk/>
            <pc:sldMk cId="983934358" sldId="274"/>
            <ac:spMk id="2" creationId="{036C017A-0840-42C9-8727-A6558A2DEE4C}"/>
          </ac:spMkLst>
        </pc:spChg>
      </pc:sldChg>
      <pc:sldChg chg="modSp">
        <pc:chgData name="Marisha van Huizen" userId="S::mvanhuizen@nieuw-elan.nl::51e5548b-fab2-430d-ba95-33072c45fff4" providerId="AD" clId="Web-{BEE9739A-10F1-4B0A-9540-D7465AA8B061}" dt="2021-12-08T10:16:29.685" v="86" actId="20577"/>
        <pc:sldMkLst>
          <pc:docMk/>
          <pc:sldMk cId="112121097" sldId="276"/>
        </pc:sldMkLst>
        <pc:spChg chg="mod">
          <ac:chgData name="Marisha van Huizen" userId="S::mvanhuizen@nieuw-elan.nl::51e5548b-fab2-430d-ba95-33072c45fff4" providerId="AD" clId="Web-{BEE9739A-10F1-4B0A-9540-D7465AA8B061}" dt="2021-12-08T10:16:29.685" v="86" actId="20577"/>
          <ac:spMkLst>
            <pc:docMk/>
            <pc:sldMk cId="112121097" sldId="276"/>
            <ac:spMk id="2" creationId="{036C017A-0840-42C9-8727-A6558A2DEE4C}"/>
          </ac:spMkLst>
        </pc:spChg>
      </pc:sldChg>
      <pc:sldChg chg="modSp">
        <pc:chgData name="Marisha van Huizen" userId="S::mvanhuizen@nieuw-elan.nl::51e5548b-fab2-430d-ba95-33072c45fff4" providerId="AD" clId="Web-{BEE9739A-10F1-4B0A-9540-D7465AA8B061}" dt="2021-12-08T10:18:33.156" v="105" actId="20577"/>
        <pc:sldMkLst>
          <pc:docMk/>
          <pc:sldMk cId="1963386501" sldId="278"/>
        </pc:sldMkLst>
        <pc:spChg chg="mod">
          <ac:chgData name="Marisha van Huizen" userId="S::mvanhuizen@nieuw-elan.nl::51e5548b-fab2-430d-ba95-33072c45fff4" providerId="AD" clId="Web-{BEE9739A-10F1-4B0A-9540-D7465AA8B061}" dt="2021-12-08T10:18:33.156" v="105" actId="20577"/>
          <ac:spMkLst>
            <pc:docMk/>
            <pc:sldMk cId="1963386501" sldId="278"/>
            <ac:spMk id="4" creationId="{BB459F68-EBE0-4F0E-90A6-414D6F67D95F}"/>
          </ac:spMkLst>
        </pc:spChg>
      </pc:sldChg>
      <pc:sldChg chg="modSp">
        <pc:chgData name="Marisha van Huizen" userId="S::mvanhuizen@nieuw-elan.nl::51e5548b-fab2-430d-ba95-33072c45fff4" providerId="AD" clId="Web-{BEE9739A-10F1-4B0A-9540-D7465AA8B061}" dt="2021-12-08T09:59:18.950" v="31" actId="20577"/>
        <pc:sldMkLst>
          <pc:docMk/>
          <pc:sldMk cId="939906073" sldId="279"/>
        </pc:sldMkLst>
        <pc:spChg chg="mod">
          <ac:chgData name="Marisha van Huizen" userId="S::mvanhuizen@nieuw-elan.nl::51e5548b-fab2-430d-ba95-33072c45fff4" providerId="AD" clId="Web-{BEE9739A-10F1-4B0A-9540-D7465AA8B061}" dt="2021-12-08T09:59:18.950" v="31" actId="20577"/>
          <ac:spMkLst>
            <pc:docMk/>
            <pc:sldMk cId="939906073" sldId="279"/>
            <ac:spMk id="4" creationId="{BB459F68-EBE0-4F0E-90A6-414D6F67D95F}"/>
          </ac:spMkLst>
        </pc:spChg>
      </pc:sldChg>
      <pc:sldChg chg="modSp">
        <pc:chgData name="Marisha van Huizen" userId="S::mvanhuizen@nieuw-elan.nl::51e5548b-fab2-430d-ba95-33072c45fff4" providerId="AD" clId="Web-{BEE9739A-10F1-4B0A-9540-D7465AA8B061}" dt="2021-12-08T10:26:55.899" v="156" actId="20577"/>
        <pc:sldMkLst>
          <pc:docMk/>
          <pc:sldMk cId="1249330994" sldId="287"/>
        </pc:sldMkLst>
        <pc:spChg chg="mod">
          <ac:chgData name="Marisha van Huizen" userId="S::mvanhuizen@nieuw-elan.nl::51e5548b-fab2-430d-ba95-33072c45fff4" providerId="AD" clId="Web-{BEE9739A-10F1-4B0A-9540-D7465AA8B061}" dt="2021-12-08T10:26:55.899" v="156" actId="20577"/>
          <ac:spMkLst>
            <pc:docMk/>
            <pc:sldMk cId="1249330994" sldId="287"/>
            <ac:spMk id="4" creationId="{BB459F68-EBE0-4F0E-90A6-414D6F67D95F}"/>
          </ac:spMkLst>
        </pc:spChg>
      </pc:sldChg>
      <pc:sldChg chg="modSp">
        <pc:chgData name="Marisha van Huizen" userId="S::mvanhuizen@nieuw-elan.nl::51e5548b-fab2-430d-ba95-33072c45fff4" providerId="AD" clId="Web-{BEE9739A-10F1-4B0A-9540-D7465AA8B061}" dt="2021-12-08T10:23:45.208" v="135"/>
        <pc:sldMkLst>
          <pc:docMk/>
          <pc:sldMk cId="2907928314" sldId="290"/>
        </pc:sldMkLst>
        <pc:picChg chg="mod modCrop">
          <ac:chgData name="Marisha van Huizen" userId="S::mvanhuizen@nieuw-elan.nl::51e5548b-fab2-430d-ba95-33072c45fff4" providerId="AD" clId="Web-{BEE9739A-10F1-4B0A-9540-D7465AA8B061}" dt="2021-12-08T10:23:45.208" v="135"/>
          <ac:picMkLst>
            <pc:docMk/>
            <pc:sldMk cId="2907928314" sldId="290"/>
            <ac:picMk id="8" creationId="{B255B24D-CFD6-48ED-81A6-5364C87A4677}"/>
          </ac:picMkLst>
        </pc:picChg>
      </pc:sldChg>
      <pc:sldChg chg="addSp delSp modSp">
        <pc:chgData name="Marisha van Huizen" userId="S::mvanhuizen@nieuw-elan.nl::51e5548b-fab2-430d-ba95-33072c45fff4" providerId="AD" clId="Web-{BEE9739A-10F1-4B0A-9540-D7465AA8B061}" dt="2021-12-08T10:32:13.841" v="159" actId="14100"/>
        <pc:sldMkLst>
          <pc:docMk/>
          <pc:sldMk cId="13975573" sldId="291"/>
        </pc:sldMkLst>
        <pc:picChg chg="add mod modCrop">
          <ac:chgData name="Marisha van Huizen" userId="S::mvanhuizen@nieuw-elan.nl::51e5548b-fab2-430d-ba95-33072c45fff4" providerId="AD" clId="Web-{BEE9739A-10F1-4B0A-9540-D7465AA8B061}" dt="2021-12-08T10:32:13.841" v="159" actId="14100"/>
          <ac:picMkLst>
            <pc:docMk/>
            <pc:sldMk cId="13975573" sldId="291"/>
            <ac:picMk id="4" creationId="{903735B0-2336-4765-8975-707BBF7EF513}"/>
          </ac:picMkLst>
        </pc:picChg>
        <pc:picChg chg="del">
          <ac:chgData name="Marisha van Huizen" userId="S::mvanhuizen@nieuw-elan.nl::51e5548b-fab2-430d-ba95-33072c45fff4" providerId="AD" clId="Web-{BEE9739A-10F1-4B0A-9540-D7465AA8B061}" dt="2021-12-08T10:23:18.114" v="132"/>
          <ac:picMkLst>
            <pc:docMk/>
            <pc:sldMk cId="13975573" sldId="291"/>
            <ac:picMk id="5" creationId="{3141B822-610E-4457-ACD4-16DAF8FF9B06}"/>
          </ac:picMkLst>
        </pc:picChg>
      </pc:sldChg>
      <pc:sldChg chg="add del ord replId">
        <pc:chgData name="Marisha van Huizen" userId="S::mvanhuizen@nieuw-elan.nl::51e5548b-fab2-430d-ba95-33072c45fff4" providerId="AD" clId="Web-{BEE9739A-10F1-4B0A-9540-D7465AA8B061}" dt="2021-12-08T10:31:45.153" v="157"/>
        <pc:sldMkLst>
          <pc:docMk/>
          <pc:sldMk cId="4051855171" sldId="299"/>
        </pc:sldMkLst>
      </pc:sldChg>
    </pc:docChg>
  </pc:docChgLst>
  <pc:docChgLst>
    <pc:chgData name="Marisha van Huizen" userId="S::mvanhuizen@nieuw-elan.nl::51e5548b-fab2-430d-ba95-33072c45fff4" providerId="AD" clId="Web-{5E177733-EFAC-4958-99B6-EEF01A69BE51}"/>
    <pc:docChg chg="addSld delSld modSld sldOrd">
      <pc:chgData name="Marisha van Huizen" userId="S::mvanhuizen@nieuw-elan.nl::51e5548b-fab2-430d-ba95-33072c45fff4" providerId="AD" clId="Web-{5E177733-EFAC-4958-99B6-EEF01A69BE51}" dt="2021-12-07T18:33:28.621" v="79" actId="20577"/>
      <pc:docMkLst>
        <pc:docMk/>
      </pc:docMkLst>
      <pc:sldChg chg="addSp delSp modSp del ord">
        <pc:chgData name="Marisha van Huizen" userId="S::mvanhuizen@nieuw-elan.nl::51e5548b-fab2-430d-ba95-33072c45fff4" providerId="AD" clId="Web-{5E177733-EFAC-4958-99B6-EEF01A69BE51}" dt="2021-12-07T18:31:05.488" v="31"/>
        <pc:sldMkLst>
          <pc:docMk/>
          <pc:sldMk cId="1576933522" sldId="257"/>
        </pc:sldMkLst>
        <pc:graphicFrameChg chg="add del ord">
          <ac:chgData name="Marisha van Huizen" userId="S::mvanhuizen@nieuw-elan.nl::51e5548b-fab2-430d-ba95-33072c45fff4" providerId="AD" clId="Web-{5E177733-EFAC-4958-99B6-EEF01A69BE51}" dt="2021-12-07T16:06:13.469" v="14"/>
          <ac:graphicFrameMkLst>
            <pc:docMk/>
            <pc:sldMk cId="1576933522" sldId="257"/>
            <ac:graphicFrameMk id="5" creationId="{1686CDE1-49EA-46C8-9ABB-EACBFEC1114F}"/>
          </ac:graphicFrameMkLst>
        </pc:graphicFrameChg>
        <pc:graphicFrameChg chg="del">
          <ac:chgData name="Marisha van Huizen" userId="S::mvanhuizen@nieuw-elan.nl::51e5548b-fab2-430d-ba95-33072c45fff4" providerId="AD" clId="Web-{5E177733-EFAC-4958-99B6-EEF01A69BE51}" dt="2021-12-07T16:05:12.825" v="5"/>
          <ac:graphicFrameMkLst>
            <pc:docMk/>
            <pc:sldMk cId="1576933522" sldId="257"/>
            <ac:graphicFrameMk id="6" creationId="{E259D0F4-3F4D-4690-8EE2-BE9717A3E439}"/>
          </ac:graphicFrameMkLst>
        </pc:graphicFrameChg>
        <pc:graphicFrameChg chg="add mod ord">
          <ac:chgData name="Marisha van Huizen" userId="S::mvanhuizen@nieuw-elan.nl::51e5548b-fab2-430d-ba95-33072c45fff4" providerId="AD" clId="Web-{5E177733-EFAC-4958-99B6-EEF01A69BE51}" dt="2021-12-07T16:05:10.419" v="4"/>
          <ac:graphicFrameMkLst>
            <pc:docMk/>
            <pc:sldMk cId="1576933522" sldId="257"/>
            <ac:graphicFrameMk id="7" creationId="{7B3FB7EF-51DA-4655-9171-A71A162E66F2}"/>
          </ac:graphicFrameMkLst>
        </pc:graphicFrameChg>
        <pc:graphicFrameChg chg="add del mod">
          <ac:chgData name="Marisha van Huizen" userId="S::mvanhuizen@nieuw-elan.nl::51e5548b-fab2-430d-ba95-33072c45fff4" providerId="AD" clId="Web-{5E177733-EFAC-4958-99B6-EEF01A69BE51}" dt="2021-12-07T16:06:28.236" v="18"/>
          <ac:graphicFrameMkLst>
            <pc:docMk/>
            <pc:sldMk cId="1576933522" sldId="257"/>
            <ac:graphicFrameMk id="8" creationId="{7B3FB7EF-51DA-4655-9171-A71A162E66F2}"/>
          </ac:graphicFrameMkLst>
        </pc:graphicFrameChg>
        <pc:graphicFrameChg chg="add mod">
          <ac:chgData name="Marisha van Huizen" userId="S::mvanhuizen@nieuw-elan.nl::51e5548b-fab2-430d-ba95-33072c45fff4" providerId="AD" clId="Web-{5E177733-EFAC-4958-99B6-EEF01A69BE51}" dt="2021-12-07T16:06:32.689" v="21" actId="1076"/>
          <ac:graphicFrameMkLst>
            <pc:docMk/>
            <pc:sldMk cId="1576933522" sldId="257"/>
            <ac:graphicFrameMk id="12" creationId="{F9EB27F0-DBAF-4D42-9C6B-FBDCC17CC319}"/>
          </ac:graphicFrameMkLst>
        </pc:graphicFrameChg>
      </pc:sldChg>
      <pc:sldChg chg="addSp delSp modSp add del">
        <pc:chgData name="Marisha van Huizen" userId="S::mvanhuizen@nieuw-elan.nl::51e5548b-fab2-430d-ba95-33072c45fff4" providerId="AD" clId="Web-{5E177733-EFAC-4958-99B6-EEF01A69BE51}" dt="2021-12-07T18:33:28.621" v="79" actId="20577"/>
        <pc:sldMkLst>
          <pc:docMk/>
          <pc:sldMk cId="2907928314" sldId="290"/>
        </pc:sldMkLst>
        <pc:spChg chg="mod">
          <ac:chgData name="Marisha van Huizen" userId="S::mvanhuizen@nieuw-elan.nl::51e5548b-fab2-430d-ba95-33072c45fff4" providerId="AD" clId="Web-{5E177733-EFAC-4958-99B6-EEF01A69BE51}" dt="2021-12-07T18:33:28.621" v="79" actId="20577"/>
          <ac:spMkLst>
            <pc:docMk/>
            <pc:sldMk cId="2907928314" sldId="290"/>
            <ac:spMk id="3" creationId="{C1D3E284-33AB-4688-9E81-1358B042AD45}"/>
          </ac:spMkLst>
        </pc:spChg>
        <pc:graphicFrameChg chg="add del mod">
          <ac:chgData name="Marisha van Huizen" userId="S::mvanhuizen@nieuw-elan.nl::51e5548b-fab2-430d-ba95-33072c45fff4" providerId="AD" clId="Web-{5E177733-EFAC-4958-99B6-EEF01A69BE51}" dt="2021-12-07T16:06:40.580" v="22"/>
          <ac:graphicFrameMkLst>
            <pc:docMk/>
            <pc:sldMk cId="2907928314" sldId="290"/>
            <ac:graphicFrameMk id="5" creationId="{6738EFB9-3A7E-47B4-8694-7AB1EB748C66}"/>
          </ac:graphicFrameMkLst>
        </pc:graphicFrameChg>
        <pc:graphicFrameChg chg="del">
          <ac:chgData name="Marisha van Huizen" userId="S::mvanhuizen@nieuw-elan.nl::51e5548b-fab2-430d-ba95-33072c45fff4" providerId="AD" clId="Web-{5E177733-EFAC-4958-99B6-EEF01A69BE51}" dt="2021-12-07T16:16:57.162" v="23"/>
          <ac:graphicFrameMkLst>
            <pc:docMk/>
            <pc:sldMk cId="2907928314" sldId="290"/>
            <ac:graphicFrameMk id="6" creationId="{E259D0F4-3F4D-4690-8EE2-BE9717A3E439}"/>
          </ac:graphicFrameMkLst>
        </pc:graphicFrameChg>
        <pc:picChg chg="add mod">
          <ac:chgData name="Marisha van Huizen" userId="S::mvanhuizen@nieuw-elan.nl::51e5548b-fab2-430d-ba95-33072c45fff4" providerId="AD" clId="Web-{5E177733-EFAC-4958-99B6-EEF01A69BE51}" dt="2021-12-07T16:17:21.992" v="30" actId="14100"/>
          <ac:picMkLst>
            <pc:docMk/>
            <pc:sldMk cId="2907928314" sldId="290"/>
            <ac:picMk id="8" creationId="{B255B24D-CFD6-48ED-81A6-5364C87A4677}"/>
          </ac:picMkLst>
        </pc:picChg>
      </pc:sldChg>
      <pc:sldChg chg="addSp delSp modSp add replId">
        <pc:chgData name="Marisha van Huizen" userId="S::mvanhuizen@nieuw-elan.nl::51e5548b-fab2-430d-ba95-33072c45fff4" providerId="AD" clId="Web-{5E177733-EFAC-4958-99B6-EEF01A69BE51}" dt="2021-12-07T18:33:16.198" v="76" actId="20577"/>
        <pc:sldMkLst>
          <pc:docMk/>
          <pc:sldMk cId="13975573" sldId="291"/>
        </pc:sldMkLst>
        <pc:spChg chg="mod">
          <ac:chgData name="Marisha van Huizen" userId="S::mvanhuizen@nieuw-elan.nl::51e5548b-fab2-430d-ba95-33072c45fff4" providerId="AD" clId="Web-{5E177733-EFAC-4958-99B6-EEF01A69BE51}" dt="2021-12-07T18:33:16.198" v="76" actId="20577"/>
          <ac:spMkLst>
            <pc:docMk/>
            <pc:sldMk cId="13975573" sldId="291"/>
            <ac:spMk id="3" creationId="{C1D3E284-33AB-4688-9E81-1358B042AD45}"/>
          </ac:spMkLst>
        </pc:spChg>
        <pc:picChg chg="add mod">
          <ac:chgData name="Marisha van Huizen" userId="S::mvanhuizen@nieuw-elan.nl::51e5548b-fab2-430d-ba95-33072c45fff4" providerId="AD" clId="Web-{5E177733-EFAC-4958-99B6-EEF01A69BE51}" dt="2021-12-07T18:32:11.898" v="42" actId="1076"/>
          <ac:picMkLst>
            <pc:docMk/>
            <pc:sldMk cId="13975573" sldId="291"/>
            <ac:picMk id="5" creationId="{3141B822-610E-4457-ACD4-16DAF8FF9B06}"/>
          </ac:picMkLst>
        </pc:picChg>
        <pc:picChg chg="del">
          <ac:chgData name="Marisha van Huizen" userId="S::mvanhuizen@nieuw-elan.nl::51e5548b-fab2-430d-ba95-33072c45fff4" providerId="AD" clId="Web-{5E177733-EFAC-4958-99B6-EEF01A69BE51}" dt="2021-12-07T18:32:07.366" v="41"/>
          <ac:picMkLst>
            <pc:docMk/>
            <pc:sldMk cId="13975573" sldId="291"/>
            <ac:picMk id="8" creationId="{B255B24D-CFD6-48ED-81A6-5364C87A4677}"/>
          </ac:picMkLst>
        </pc:picChg>
      </pc:sldChg>
    </pc:docChg>
  </pc:docChgLst>
  <pc:docChgLst>
    <pc:chgData name="Marisha van Huizen" userId="S::mvanhuizen@nieuw-elan.nl::51e5548b-fab2-430d-ba95-33072c45fff4" providerId="AD" clId="Web-{B4E3729E-565F-4273-94F4-7950B9D73D7E}"/>
    <pc:docChg chg="modSld">
      <pc:chgData name="Marisha van Huizen" userId="S::mvanhuizen@nieuw-elan.nl::51e5548b-fab2-430d-ba95-33072c45fff4" providerId="AD" clId="Web-{B4E3729E-565F-4273-94F4-7950B9D73D7E}" dt="2021-12-07T09:15:04.130" v="372" actId="20577"/>
      <pc:docMkLst>
        <pc:docMk/>
      </pc:docMkLst>
      <pc:sldChg chg="addSp delSp modSp">
        <pc:chgData name="Marisha van Huizen" userId="S::mvanhuizen@nieuw-elan.nl::51e5548b-fab2-430d-ba95-33072c45fff4" providerId="AD" clId="Web-{B4E3729E-565F-4273-94F4-7950B9D73D7E}" dt="2021-12-07T09:15:04.130" v="372" actId="20577"/>
        <pc:sldMkLst>
          <pc:docMk/>
          <pc:sldMk cId="3351439039" sldId="256"/>
        </pc:sldMkLst>
        <pc:spChg chg="add mod">
          <ac:chgData name="Marisha van Huizen" userId="S::mvanhuizen@nieuw-elan.nl::51e5548b-fab2-430d-ba95-33072c45fff4" providerId="AD" clId="Web-{B4E3729E-565F-4273-94F4-7950B9D73D7E}" dt="2021-12-07T09:15:04.130" v="372" actId="20577"/>
          <ac:spMkLst>
            <pc:docMk/>
            <pc:sldMk cId="3351439039" sldId="256"/>
            <ac:spMk id="2" creationId="{036C017A-0840-42C9-8727-A6558A2DEE4C}"/>
          </ac:spMkLst>
        </pc:spChg>
        <pc:spChg chg="mod">
          <ac:chgData name="Marisha van Huizen" userId="S::mvanhuizen@nieuw-elan.nl::51e5548b-fab2-430d-ba95-33072c45fff4" providerId="AD" clId="Web-{B4E3729E-565F-4273-94F4-7950B9D73D7E}" dt="2021-12-07T09:06:09.448" v="175" actId="20577"/>
          <ac:spMkLst>
            <pc:docMk/>
            <pc:sldMk cId="3351439039" sldId="256"/>
            <ac:spMk id="7" creationId="{2BFA69C4-26AA-455C-A5EB-BA35AB6D2453}"/>
          </ac:spMkLst>
        </pc:spChg>
        <pc:spChg chg="del mod">
          <ac:chgData name="Marisha van Huizen" userId="S::mvanhuizen@nieuw-elan.nl::51e5548b-fab2-430d-ba95-33072c45fff4" providerId="AD" clId="Web-{B4E3729E-565F-4273-94F4-7950B9D73D7E}" dt="2021-12-07T09:11:05.438" v="289"/>
          <ac:spMkLst>
            <pc:docMk/>
            <pc:sldMk cId="3351439039" sldId="256"/>
            <ac:spMk id="11" creationId="{729C371B-DC49-4BA5-9C88-15CF428CD61D}"/>
          </ac:spMkLst>
        </pc:spChg>
      </pc:sldChg>
      <pc:sldChg chg="addSp delSp modSp">
        <pc:chgData name="Marisha van Huizen" userId="S::mvanhuizen@nieuw-elan.nl::51e5548b-fab2-430d-ba95-33072c45fff4" providerId="AD" clId="Web-{B4E3729E-565F-4273-94F4-7950B9D73D7E}" dt="2021-12-07T09:05:21.588" v="167" actId="14100"/>
        <pc:sldMkLst>
          <pc:docMk/>
          <pc:sldMk cId="3466682107" sldId="272"/>
        </pc:sldMkLst>
        <pc:spChg chg="add mod">
          <ac:chgData name="Marisha van Huizen" userId="S::mvanhuizen@nieuw-elan.nl::51e5548b-fab2-430d-ba95-33072c45fff4" providerId="AD" clId="Web-{B4E3729E-565F-4273-94F4-7950B9D73D7E}" dt="2021-12-07T09:04:50.025" v="165" actId="20577"/>
          <ac:spMkLst>
            <pc:docMk/>
            <pc:sldMk cId="3466682107" sldId="272"/>
            <ac:spMk id="2" creationId="{9A5EB4A6-8FC3-4CE9-A0C4-885618F9D575}"/>
          </ac:spMkLst>
        </pc:spChg>
        <pc:spChg chg="add mod ord">
          <ac:chgData name="Marisha van Huizen" userId="S::mvanhuizen@nieuw-elan.nl::51e5548b-fab2-430d-ba95-33072c45fff4" providerId="AD" clId="Web-{B4E3729E-565F-4273-94F4-7950B9D73D7E}" dt="2021-12-07T09:05:21.588" v="167" actId="14100"/>
          <ac:spMkLst>
            <pc:docMk/>
            <pc:sldMk cId="3466682107" sldId="272"/>
            <ac:spMk id="3" creationId="{826DC525-7B3F-4326-8AD0-28A5FEA2D51F}"/>
          </ac:spMkLst>
        </pc:spChg>
        <pc:spChg chg="add del">
          <ac:chgData name="Marisha van Huizen" userId="S::mvanhuizen@nieuw-elan.nl::51e5548b-fab2-430d-ba95-33072c45fff4" providerId="AD" clId="Web-{B4E3729E-565F-4273-94F4-7950B9D73D7E}" dt="2021-12-07T09:00:19.223" v="122"/>
          <ac:spMkLst>
            <pc:docMk/>
            <pc:sldMk cId="3466682107" sldId="272"/>
            <ac:spMk id="4" creationId="{95834B2B-60B5-4E61-B2AB-DD71704BE000}"/>
          </ac:spMkLst>
        </pc:spChg>
        <pc:spChg chg="add del">
          <ac:chgData name="Marisha van Huizen" userId="S::mvanhuizen@nieuw-elan.nl::51e5548b-fab2-430d-ba95-33072c45fff4" providerId="AD" clId="Web-{B4E3729E-565F-4273-94F4-7950B9D73D7E}" dt="2021-12-07T09:00:06.301" v="119"/>
          <ac:spMkLst>
            <pc:docMk/>
            <pc:sldMk cId="3466682107" sldId="272"/>
            <ac:spMk id="6" creationId="{0B7A8793-ED2F-4514-B5B8-F16421D97986}"/>
          </ac:spMkLst>
        </pc:spChg>
      </pc:sldChg>
    </pc:docChg>
  </pc:docChgLst>
  <pc:docChgLst>
    <pc:chgData name="Marisha van Huizen" userId="S::mvanhuizen@nieuw-elan.nl::51e5548b-fab2-430d-ba95-33072c45fff4" providerId="AD" clId="Web-{EAFF68C2-2FA5-4FF8-ADF5-060869371EEB}"/>
    <pc:docChg chg="addSld delSld modSld">
      <pc:chgData name="Marisha van Huizen" userId="S::mvanhuizen@nieuw-elan.nl::51e5548b-fab2-430d-ba95-33072c45fff4" providerId="AD" clId="Web-{EAFF68C2-2FA5-4FF8-ADF5-060869371EEB}" dt="2021-12-07T09:53:18.730" v="175" actId="14100"/>
      <pc:docMkLst>
        <pc:docMk/>
      </pc:docMkLst>
      <pc:sldChg chg="modSp">
        <pc:chgData name="Marisha van Huizen" userId="S::mvanhuizen@nieuw-elan.nl::51e5548b-fab2-430d-ba95-33072c45fff4" providerId="AD" clId="Web-{EAFF68C2-2FA5-4FF8-ADF5-060869371EEB}" dt="2021-12-07T09:53:12.120" v="174" actId="14100"/>
        <pc:sldMkLst>
          <pc:docMk/>
          <pc:sldMk cId="3351439039" sldId="256"/>
        </pc:sldMkLst>
        <pc:spChg chg="mod">
          <ac:chgData name="Marisha van Huizen" userId="S::mvanhuizen@nieuw-elan.nl::51e5548b-fab2-430d-ba95-33072c45fff4" providerId="AD" clId="Web-{EAFF68C2-2FA5-4FF8-ADF5-060869371EEB}" dt="2021-12-07T09:53:12.120" v="174" actId="14100"/>
          <ac:spMkLst>
            <pc:docMk/>
            <pc:sldMk cId="3351439039" sldId="256"/>
            <ac:spMk id="2" creationId="{036C017A-0840-42C9-8727-A6558A2DEE4C}"/>
          </ac:spMkLst>
        </pc:spChg>
      </pc:sldChg>
      <pc:sldChg chg="modSp add del replId">
        <pc:chgData name="Marisha van Huizen" userId="S::mvanhuizen@nieuw-elan.nl::51e5548b-fab2-430d-ba95-33072c45fff4" providerId="AD" clId="Web-{EAFF68C2-2FA5-4FF8-ADF5-060869371EEB}" dt="2021-12-07T09:53:01.604" v="173"/>
        <pc:sldMkLst>
          <pc:docMk/>
          <pc:sldMk cId="1992787149" sldId="273"/>
        </pc:sldMkLst>
        <pc:spChg chg="mod">
          <ac:chgData name="Marisha van Huizen" userId="S::mvanhuizen@nieuw-elan.nl::51e5548b-fab2-430d-ba95-33072c45fff4" providerId="AD" clId="Web-{EAFF68C2-2FA5-4FF8-ADF5-060869371EEB}" dt="2021-12-07T09:37:32.944" v="155" actId="20577"/>
          <ac:spMkLst>
            <pc:docMk/>
            <pc:sldMk cId="1992787149" sldId="273"/>
            <ac:spMk id="2" creationId="{036C017A-0840-42C9-8727-A6558A2DEE4C}"/>
          </ac:spMkLst>
        </pc:spChg>
      </pc:sldChg>
      <pc:sldChg chg="modSp add replId">
        <pc:chgData name="Marisha van Huizen" userId="S::mvanhuizen@nieuw-elan.nl::51e5548b-fab2-430d-ba95-33072c45fff4" providerId="AD" clId="Web-{EAFF68C2-2FA5-4FF8-ADF5-060869371EEB}" dt="2021-12-07T09:33:15.579" v="64" actId="20577"/>
        <pc:sldMkLst>
          <pc:docMk/>
          <pc:sldMk cId="983934358" sldId="274"/>
        </pc:sldMkLst>
        <pc:spChg chg="mod">
          <ac:chgData name="Marisha van Huizen" userId="S::mvanhuizen@nieuw-elan.nl::51e5548b-fab2-430d-ba95-33072c45fff4" providerId="AD" clId="Web-{EAFF68C2-2FA5-4FF8-ADF5-060869371EEB}" dt="2021-12-07T09:33:15.579" v="64" actId="20577"/>
          <ac:spMkLst>
            <pc:docMk/>
            <pc:sldMk cId="983934358" sldId="274"/>
            <ac:spMk id="2" creationId="{036C017A-0840-42C9-8727-A6558A2DEE4C}"/>
          </ac:spMkLst>
        </pc:spChg>
      </pc:sldChg>
      <pc:sldChg chg="new del">
        <pc:chgData name="Marisha van Huizen" userId="S::mvanhuizen@nieuw-elan.nl::51e5548b-fab2-430d-ba95-33072c45fff4" providerId="AD" clId="Web-{EAFF68C2-2FA5-4FF8-ADF5-060869371EEB}" dt="2021-12-07T09:32:53.844" v="53"/>
        <pc:sldMkLst>
          <pc:docMk/>
          <pc:sldMk cId="1831541407" sldId="274"/>
        </pc:sldMkLst>
      </pc:sldChg>
      <pc:sldChg chg="modSp add replId">
        <pc:chgData name="Marisha van Huizen" userId="S::mvanhuizen@nieuw-elan.nl::51e5548b-fab2-430d-ba95-33072c45fff4" providerId="AD" clId="Web-{EAFF68C2-2FA5-4FF8-ADF5-060869371EEB}" dt="2021-12-07T09:52:57.245" v="172" actId="20577"/>
        <pc:sldMkLst>
          <pc:docMk/>
          <pc:sldMk cId="2522212551" sldId="275"/>
        </pc:sldMkLst>
        <pc:spChg chg="mod">
          <ac:chgData name="Marisha van Huizen" userId="S::mvanhuizen@nieuw-elan.nl::51e5548b-fab2-430d-ba95-33072c45fff4" providerId="AD" clId="Web-{EAFF68C2-2FA5-4FF8-ADF5-060869371EEB}" dt="2021-12-07T09:52:57.245" v="172" actId="20577"/>
          <ac:spMkLst>
            <pc:docMk/>
            <pc:sldMk cId="2522212551" sldId="275"/>
            <ac:spMk id="2" creationId="{036C017A-0840-42C9-8727-A6558A2DEE4C}"/>
          </ac:spMkLst>
        </pc:spChg>
      </pc:sldChg>
      <pc:sldChg chg="modSp add replId">
        <pc:chgData name="Marisha van Huizen" userId="S::mvanhuizen@nieuw-elan.nl::51e5548b-fab2-430d-ba95-33072c45fff4" providerId="AD" clId="Web-{EAFF68C2-2FA5-4FF8-ADF5-060869371EEB}" dt="2021-12-07T09:53:18.730" v="175" actId="14100"/>
        <pc:sldMkLst>
          <pc:docMk/>
          <pc:sldMk cId="112121097" sldId="276"/>
        </pc:sldMkLst>
        <pc:spChg chg="mod">
          <ac:chgData name="Marisha van Huizen" userId="S::mvanhuizen@nieuw-elan.nl::51e5548b-fab2-430d-ba95-33072c45fff4" providerId="AD" clId="Web-{EAFF68C2-2FA5-4FF8-ADF5-060869371EEB}" dt="2021-12-07T09:53:18.730" v="175" actId="14100"/>
          <ac:spMkLst>
            <pc:docMk/>
            <pc:sldMk cId="112121097" sldId="276"/>
            <ac:spMk id="2" creationId="{036C017A-0840-42C9-8727-A6558A2DEE4C}"/>
          </ac:spMkLst>
        </pc:spChg>
      </pc:sldChg>
    </pc:docChg>
  </pc:docChgLst>
  <pc:docChgLst>
    <pc:chgData name="Marisha van Huizen" userId="S::mvanhuizen@nieuw-elan.nl::51e5548b-fab2-430d-ba95-33072c45fff4" providerId="AD" clId="Web-{D1252B47-E501-4315-8C16-4A1A0199147B}"/>
    <pc:docChg chg="addSld delSld modSld sldOrd addMainMaster">
      <pc:chgData name="Marisha van Huizen" userId="S::mvanhuizen@nieuw-elan.nl::51e5548b-fab2-430d-ba95-33072c45fff4" providerId="AD" clId="Web-{D1252B47-E501-4315-8C16-4A1A0199147B}" dt="2021-12-07T08:50:21.757" v="81"/>
      <pc:docMkLst>
        <pc:docMk/>
      </pc:docMkLst>
      <pc:sldChg chg="addSp delSp modSp">
        <pc:chgData name="Marisha van Huizen" userId="S::mvanhuizen@nieuw-elan.nl::51e5548b-fab2-430d-ba95-33072c45fff4" providerId="AD" clId="Web-{D1252B47-E501-4315-8C16-4A1A0199147B}" dt="2021-12-07T08:36:30.273" v="22"/>
        <pc:sldMkLst>
          <pc:docMk/>
          <pc:sldMk cId="3351439039" sldId="256"/>
        </pc:sldMkLst>
        <pc:spChg chg="del">
          <ac:chgData name="Marisha van Huizen" userId="S::mvanhuizen@nieuw-elan.nl::51e5548b-fab2-430d-ba95-33072c45fff4" providerId="AD" clId="Web-{D1252B47-E501-4315-8C16-4A1A0199147B}" dt="2021-12-07T08:36:28.444" v="21"/>
          <ac:spMkLst>
            <pc:docMk/>
            <pc:sldMk cId="3351439039" sldId="256"/>
            <ac:spMk id="2" creationId="{00000000-0000-0000-0000-000000000000}"/>
          </ac:spMkLst>
        </pc:spChg>
        <pc:spChg chg="del">
          <ac:chgData name="Marisha van Huizen" userId="S::mvanhuizen@nieuw-elan.nl::51e5548b-fab2-430d-ba95-33072c45fff4" providerId="AD" clId="Web-{D1252B47-E501-4315-8C16-4A1A0199147B}" dt="2021-12-07T08:36:30.273" v="22"/>
          <ac:spMkLst>
            <pc:docMk/>
            <pc:sldMk cId="3351439039" sldId="256"/>
            <ac:spMk id="3" creationId="{00000000-0000-0000-0000-000000000000}"/>
          </ac:spMkLst>
        </pc:spChg>
        <pc:spChg chg="add mod">
          <ac:chgData name="Marisha van Huizen" userId="S::mvanhuizen@nieuw-elan.nl::51e5548b-fab2-430d-ba95-33072c45fff4" providerId="AD" clId="Web-{D1252B47-E501-4315-8C16-4A1A0199147B}" dt="2021-12-07T08:35:45.567" v="17" actId="20577"/>
          <ac:spMkLst>
            <pc:docMk/>
            <pc:sldMk cId="3351439039" sldId="256"/>
            <ac:spMk id="7" creationId="{2BFA69C4-26AA-455C-A5EB-BA35AB6D2453}"/>
          </ac:spMkLst>
        </pc:spChg>
        <pc:spChg chg="add">
          <ac:chgData name="Marisha van Huizen" userId="S::mvanhuizen@nieuw-elan.nl::51e5548b-fab2-430d-ba95-33072c45fff4" providerId="AD" clId="Web-{D1252B47-E501-4315-8C16-4A1A0199147B}" dt="2021-12-07T08:36:11.693" v="19"/>
          <ac:spMkLst>
            <pc:docMk/>
            <pc:sldMk cId="3351439039" sldId="256"/>
            <ac:spMk id="11" creationId="{729C371B-DC49-4BA5-9C88-15CF428CD61D}"/>
          </ac:spMkLst>
        </pc:spChg>
        <pc:picChg chg="add ord">
          <ac:chgData name="Marisha van Huizen" userId="S::mvanhuizen@nieuw-elan.nl::51e5548b-fab2-430d-ba95-33072c45fff4" providerId="AD" clId="Web-{D1252B47-E501-4315-8C16-4A1A0199147B}" dt="2021-12-07T08:36:23.194" v="20"/>
          <ac:picMkLst>
            <pc:docMk/>
            <pc:sldMk cId="3351439039" sldId="256"/>
            <ac:picMk id="5" creationId="{6EECA6DE-97C6-4F12-A4D2-C70C709657DD}"/>
          </ac:picMkLst>
        </pc:picChg>
        <pc:picChg chg="add">
          <ac:chgData name="Marisha van Huizen" userId="S::mvanhuizen@nieuw-elan.nl::51e5548b-fab2-430d-ba95-33072c45fff4" providerId="AD" clId="Web-{D1252B47-E501-4315-8C16-4A1A0199147B}" dt="2021-12-07T08:36:11.646" v="18"/>
          <ac:picMkLst>
            <pc:docMk/>
            <pc:sldMk cId="3351439039" sldId="256"/>
            <ac:picMk id="9" creationId="{BEA5F5F9-235D-4B03-B732-69888BD7024E}"/>
          </ac:picMkLst>
        </pc:picChg>
      </pc:sldChg>
      <pc:sldChg chg="add">
        <pc:chgData name="Marisha van Huizen" userId="S::mvanhuizen@nieuw-elan.nl::51e5548b-fab2-430d-ba95-33072c45fff4" providerId="AD" clId="Web-{D1252B47-E501-4315-8C16-4A1A0199147B}" dt="2021-12-07T08:34:38.954" v="0"/>
        <pc:sldMkLst>
          <pc:docMk/>
          <pc:sldMk cId="1576933522" sldId="257"/>
        </pc:sldMkLst>
      </pc:sldChg>
      <pc:sldChg chg="add">
        <pc:chgData name="Marisha van Huizen" userId="S::mvanhuizen@nieuw-elan.nl::51e5548b-fab2-430d-ba95-33072c45fff4" providerId="AD" clId="Web-{D1252B47-E501-4315-8C16-4A1A0199147B}" dt="2021-12-07T08:34:40.001" v="1"/>
        <pc:sldMkLst>
          <pc:docMk/>
          <pc:sldMk cId="4080728500" sldId="258"/>
        </pc:sldMkLst>
      </pc:sldChg>
      <pc:sldChg chg="add">
        <pc:chgData name="Marisha van Huizen" userId="S::mvanhuizen@nieuw-elan.nl::51e5548b-fab2-430d-ba95-33072c45fff4" providerId="AD" clId="Web-{D1252B47-E501-4315-8C16-4A1A0199147B}" dt="2021-12-07T08:34:40.844" v="2"/>
        <pc:sldMkLst>
          <pc:docMk/>
          <pc:sldMk cId="1239967673" sldId="259"/>
        </pc:sldMkLst>
      </pc:sldChg>
      <pc:sldChg chg="add">
        <pc:chgData name="Marisha van Huizen" userId="S::mvanhuizen@nieuw-elan.nl::51e5548b-fab2-430d-ba95-33072c45fff4" providerId="AD" clId="Web-{D1252B47-E501-4315-8C16-4A1A0199147B}" dt="2021-12-07T08:34:42.407" v="3"/>
        <pc:sldMkLst>
          <pc:docMk/>
          <pc:sldMk cId="291358523" sldId="260"/>
        </pc:sldMkLst>
      </pc:sldChg>
      <pc:sldChg chg="add">
        <pc:chgData name="Marisha van Huizen" userId="S::mvanhuizen@nieuw-elan.nl::51e5548b-fab2-430d-ba95-33072c45fff4" providerId="AD" clId="Web-{D1252B47-E501-4315-8C16-4A1A0199147B}" dt="2021-12-07T08:34:43.126" v="4"/>
        <pc:sldMkLst>
          <pc:docMk/>
          <pc:sldMk cId="1543917725" sldId="261"/>
        </pc:sldMkLst>
      </pc:sldChg>
      <pc:sldChg chg="add">
        <pc:chgData name="Marisha van Huizen" userId="S::mvanhuizen@nieuw-elan.nl::51e5548b-fab2-430d-ba95-33072c45fff4" providerId="AD" clId="Web-{D1252B47-E501-4315-8C16-4A1A0199147B}" dt="2021-12-07T08:34:43.907" v="5"/>
        <pc:sldMkLst>
          <pc:docMk/>
          <pc:sldMk cId="3213673828" sldId="262"/>
        </pc:sldMkLst>
      </pc:sldChg>
      <pc:sldChg chg="add">
        <pc:chgData name="Marisha van Huizen" userId="S::mvanhuizen@nieuw-elan.nl::51e5548b-fab2-430d-ba95-33072c45fff4" providerId="AD" clId="Web-{D1252B47-E501-4315-8C16-4A1A0199147B}" dt="2021-12-07T08:34:44.798" v="6"/>
        <pc:sldMkLst>
          <pc:docMk/>
          <pc:sldMk cId="4236199250" sldId="263"/>
        </pc:sldMkLst>
      </pc:sldChg>
      <pc:sldChg chg="add">
        <pc:chgData name="Marisha van Huizen" userId="S::mvanhuizen@nieuw-elan.nl::51e5548b-fab2-430d-ba95-33072c45fff4" providerId="AD" clId="Web-{D1252B47-E501-4315-8C16-4A1A0199147B}" dt="2021-12-07T08:34:45.345" v="7"/>
        <pc:sldMkLst>
          <pc:docMk/>
          <pc:sldMk cId="1050079481" sldId="264"/>
        </pc:sldMkLst>
      </pc:sldChg>
      <pc:sldChg chg="add">
        <pc:chgData name="Marisha van Huizen" userId="S::mvanhuizen@nieuw-elan.nl::51e5548b-fab2-430d-ba95-33072c45fff4" providerId="AD" clId="Web-{D1252B47-E501-4315-8C16-4A1A0199147B}" dt="2021-12-07T08:34:45.767" v="8"/>
        <pc:sldMkLst>
          <pc:docMk/>
          <pc:sldMk cId="4090823956" sldId="265"/>
        </pc:sldMkLst>
      </pc:sldChg>
      <pc:sldChg chg="add">
        <pc:chgData name="Marisha van Huizen" userId="S::mvanhuizen@nieuw-elan.nl::51e5548b-fab2-430d-ba95-33072c45fff4" providerId="AD" clId="Web-{D1252B47-E501-4315-8C16-4A1A0199147B}" dt="2021-12-07T08:34:46.579" v="9"/>
        <pc:sldMkLst>
          <pc:docMk/>
          <pc:sldMk cId="3228485135" sldId="266"/>
        </pc:sldMkLst>
      </pc:sldChg>
      <pc:sldChg chg="add">
        <pc:chgData name="Marisha van Huizen" userId="S::mvanhuizen@nieuw-elan.nl::51e5548b-fab2-430d-ba95-33072c45fff4" providerId="AD" clId="Web-{D1252B47-E501-4315-8C16-4A1A0199147B}" dt="2021-12-07T08:34:47.564" v="10"/>
        <pc:sldMkLst>
          <pc:docMk/>
          <pc:sldMk cId="3498661499" sldId="267"/>
        </pc:sldMkLst>
      </pc:sldChg>
      <pc:sldChg chg="add">
        <pc:chgData name="Marisha van Huizen" userId="S::mvanhuizen@nieuw-elan.nl::51e5548b-fab2-430d-ba95-33072c45fff4" providerId="AD" clId="Web-{D1252B47-E501-4315-8C16-4A1A0199147B}" dt="2021-12-07T08:34:48.423" v="11"/>
        <pc:sldMkLst>
          <pc:docMk/>
          <pc:sldMk cId="18032969" sldId="268"/>
        </pc:sldMkLst>
      </pc:sldChg>
      <pc:sldChg chg="add">
        <pc:chgData name="Marisha van Huizen" userId="S::mvanhuizen@nieuw-elan.nl::51e5548b-fab2-430d-ba95-33072c45fff4" providerId="AD" clId="Web-{D1252B47-E501-4315-8C16-4A1A0199147B}" dt="2021-12-07T08:34:49.767" v="12"/>
        <pc:sldMkLst>
          <pc:docMk/>
          <pc:sldMk cId="3521808191" sldId="269"/>
        </pc:sldMkLst>
      </pc:sldChg>
      <pc:sldChg chg="addSp delSp modSp new del mod ord setBg">
        <pc:chgData name="Marisha van Huizen" userId="S::mvanhuizen@nieuw-elan.nl::51e5548b-fab2-430d-ba95-33072c45fff4" providerId="AD" clId="Web-{D1252B47-E501-4315-8C16-4A1A0199147B}" dt="2021-12-07T08:50:21.757" v="81"/>
        <pc:sldMkLst>
          <pc:docMk/>
          <pc:sldMk cId="3733691130" sldId="270"/>
        </pc:sldMkLst>
        <pc:spChg chg="del">
          <ac:chgData name="Marisha van Huizen" userId="S::mvanhuizen@nieuw-elan.nl::51e5548b-fab2-430d-ba95-33072c45fff4" providerId="AD" clId="Web-{D1252B47-E501-4315-8C16-4A1A0199147B}" dt="2021-12-07T08:36:53.914" v="25"/>
          <ac:spMkLst>
            <pc:docMk/>
            <pc:sldMk cId="3733691130" sldId="270"/>
            <ac:spMk id="2" creationId="{36ECB822-DEC7-4AEA-9C78-C0C9E57826E2}"/>
          </ac:spMkLst>
        </pc:spChg>
        <pc:spChg chg="del">
          <ac:chgData name="Marisha van Huizen" userId="S::mvanhuizen@nieuw-elan.nl::51e5548b-fab2-430d-ba95-33072c45fff4" providerId="AD" clId="Web-{D1252B47-E501-4315-8C16-4A1A0199147B}" dt="2021-12-07T08:36:55.790" v="26"/>
          <ac:spMkLst>
            <pc:docMk/>
            <pc:sldMk cId="3733691130" sldId="270"/>
            <ac:spMk id="3" creationId="{99A53AB4-A1FB-4124-BB26-61B70B5A5865}"/>
          </ac:spMkLst>
        </pc:spChg>
        <pc:spChg chg="add del">
          <ac:chgData name="Marisha van Huizen" userId="S::mvanhuizen@nieuw-elan.nl::51e5548b-fab2-430d-ba95-33072c45fff4" providerId="AD" clId="Web-{D1252B47-E501-4315-8C16-4A1A0199147B}" dt="2021-12-07T08:38:56.062" v="31"/>
          <ac:spMkLst>
            <pc:docMk/>
            <pc:sldMk cId="3733691130" sldId="270"/>
            <ac:spMk id="9" creationId="{3B432D73-5C38-474F-AF96-A3228731BF36}"/>
          </ac:spMkLst>
        </pc:spChg>
        <pc:spChg chg="add del">
          <ac:chgData name="Marisha van Huizen" userId="S::mvanhuizen@nieuw-elan.nl::51e5548b-fab2-430d-ba95-33072c45fff4" providerId="AD" clId="Web-{D1252B47-E501-4315-8C16-4A1A0199147B}" dt="2021-12-07T08:45:03.646" v="48"/>
          <ac:spMkLst>
            <pc:docMk/>
            <pc:sldMk cId="3733691130" sldId="270"/>
            <ac:spMk id="10" creationId="{42A4FC2C-047E-45A5-965D-8E1E3BF09BC6}"/>
          </ac:spMkLst>
        </pc:spChg>
        <pc:spChg chg="add mod">
          <ac:chgData name="Marisha van Huizen" userId="S::mvanhuizen@nieuw-elan.nl::51e5548b-fab2-430d-ba95-33072c45fff4" providerId="AD" clId="Web-{D1252B47-E501-4315-8C16-4A1A0199147B}" dt="2021-12-07T08:48:27.110" v="70"/>
          <ac:spMkLst>
            <pc:docMk/>
            <pc:sldMk cId="3733691130" sldId="270"/>
            <ac:spMk id="11" creationId="{D1A222E3-BC11-47B2-999E-9F1246AF6C54}"/>
          </ac:spMkLst>
        </pc:spChg>
        <pc:spChg chg="add">
          <ac:chgData name="Marisha van Huizen" userId="S::mvanhuizen@nieuw-elan.nl::51e5548b-fab2-430d-ba95-33072c45fff4" providerId="AD" clId="Web-{D1252B47-E501-4315-8C16-4A1A0199147B}" dt="2021-12-07T08:45:03.646" v="48"/>
          <ac:spMkLst>
            <pc:docMk/>
            <pc:sldMk cId="3733691130" sldId="270"/>
            <ac:spMk id="15" creationId="{216BB327-7AA9-4EC5-815F-9D8E6BC53E34}"/>
          </ac:spMkLst>
        </pc:spChg>
        <pc:picChg chg="add del mod">
          <ac:chgData name="Marisha van Huizen" userId="S::mvanhuizen@nieuw-elan.nl::51e5548b-fab2-430d-ba95-33072c45fff4" providerId="AD" clId="Web-{D1252B47-E501-4315-8C16-4A1A0199147B}" dt="2021-12-07T08:38:58.640" v="32"/>
          <ac:picMkLst>
            <pc:docMk/>
            <pc:sldMk cId="3733691130" sldId="270"/>
            <ac:picMk id="4" creationId="{E56AC04D-48B4-45D1-AB6D-EF9DBA09ECAA}"/>
          </ac:picMkLst>
        </pc:picChg>
        <pc:picChg chg="add del mod">
          <ac:chgData name="Marisha van Huizen" userId="S::mvanhuizen@nieuw-elan.nl::51e5548b-fab2-430d-ba95-33072c45fff4" providerId="AD" clId="Web-{D1252B47-E501-4315-8C16-4A1A0199147B}" dt="2021-12-07T08:44:12.049" v="46"/>
          <ac:picMkLst>
            <pc:docMk/>
            <pc:sldMk cId="3733691130" sldId="270"/>
            <ac:picMk id="5" creationId="{1A517020-49E6-4EF1-A6C2-D3AEFB060C1F}"/>
          </ac:picMkLst>
        </pc:picChg>
        <pc:picChg chg="add del mod modCrop">
          <ac:chgData name="Marisha van Huizen" userId="S::mvanhuizen@nieuw-elan.nl::51e5548b-fab2-430d-ba95-33072c45fff4" providerId="AD" clId="Web-{D1252B47-E501-4315-8C16-4A1A0199147B}" dt="2021-12-07T08:41:11.554" v="41"/>
          <ac:picMkLst>
            <pc:docMk/>
            <pc:sldMk cId="3733691130" sldId="270"/>
            <ac:picMk id="6" creationId="{39DA8790-27D2-4C89-B423-A63C6B0008F0}"/>
          </ac:picMkLst>
        </pc:picChg>
        <pc:picChg chg="add del mod">
          <ac:chgData name="Marisha van Huizen" userId="S::mvanhuizen@nieuw-elan.nl::51e5548b-fab2-430d-ba95-33072c45fff4" providerId="AD" clId="Web-{D1252B47-E501-4315-8C16-4A1A0199147B}" dt="2021-12-07T08:48:56.660" v="72"/>
          <ac:picMkLst>
            <pc:docMk/>
            <pc:sldMk cId="3733691130" sldId="270"/>
            <ac:picMk id="7" creationId="{4B2694AA-08A3-4005-81A4-7705F28AE09E}"/>
          </ac:picMkLst>
        </pc:picChg>
      </pc:sldChg>
      <pc:sldChg chg="addSp delSp modSp new mod setBg">
        <pc:chgData name="Marisha van Huizen" userId="S::mvanhuizen@nieuw-elan.nl::51e5548b-fab2-430d-ba95-33072c45fff4" providerId="AD" clId="Web-{D1252B47-E501-4315-8C16-4A1A0199147B}" dt="2021-12-07T08:43:37.141" v="45"/>
        <pc:sldMkLst>
          <pc:docMk/>
          <pc:sldMk cId="2303455942" sldId="271"/>
        </pc:sldMkLst>
        <pc:spChg chg="del">
          <ac:chgData name="Marisha van Huizen" userId="S::mvanhuizen@nieuw-elan.nl::51e5548b-fab2-430d-ba95-33072c45fff4" providerId="AD" clId="Web-{D1252B47-E501-4315-8C16-4A1A0199147B}" dt="2021-12-07T08:41:43.072" v="42"/>
          <ac:spMkLst>
            <pc:docMk/>
            <pc:sldMk cId="2303455942" sldId="271"/>
            <ac:spMk id="2" creationId="{83120C73-13D0-4BD9-B404-61C3C1EA35C8}"/>
          </ac:spMkLst>
        </pc:spChg>
        <pc:spChg chg="del">
          <ac:chgData name="Marisha van Huizen" userId="S::mvanhuizen@nieuw-elan.nl::51e5548b-fab2-430d-ba95-33072c45fff4" providerId="AD" clId="Web-{D1252B47-E501-4315-8C16-4A1A0199147B}" dt="2021-12-07T08:41:45.712" v="43"/>
          <ac:spMkLst>
            <pc:docMk/>
            <pc:sldMk cId="2303455942" sldId="271"/>
            <ac:spMk id="3" creationId="{5953BE58-74AE-4A5B-9BD9-C6069FC4AC1B}"/>
          </ac:spMkLst>
        </pc:spChg>
        <pc:spChg chg="add">
          <ac:chgData name="Marisha van Huizen" userId="S::mvanhuizen@nieuw-elan.nl::51e5548b-fab2-430d-ba95-33072c45fff4" providerId="AD" clId="Web-{D1252B47-E501-4315-8C16-4A1A0199147B}" dt="2021-12-07T08:43:37.141" v="45"/>
          <ac:spMkLst>
            <pc:docMk/>
            <pc:sldMk cId="2303455942" sldId="271"/>
            <ac:spMk id="10" creationId="{42A4FC2C-047E-45A5-965D-8E1E3BF09BC6}"/>
          </ac:spMkLst>
        </pc:spChg>
        <pc:picChg chg="add mod">
          <ac:chgData name="Marisha van Huizen" userId="S::mvanhuizen@nieuw-elan.nl::51e5548b-fab2-430d-ba95-33072c45fff4" providerId="AD" clId="Web-{D1252B47-E501-4315-8C16-4A1A0199147B}" dt="2021-12-07T08:43:37.141" v="45"/>
          <ac:picMkLst>
            <pc:docMk/>
            <pc:sldMk cId="2303455942" sldId="271"/>
            <ac:picMk id="5" creationId="{43DB06C4-8768-48D1-8C76-97005705AE58}"/>
          </ac:picMkLst>
        </pc:picChg>
      </pc:sldChg>
      <pc:sldChg chg="addSp delSp modSp new">
        <pc:chgData name="Marisha van Huizen" userId="S::mvanhuizen@nieuw-elan.nl::51e5548b-fab2-430d-ba95-33072c45fff4" providerId="AD" clId="Web-{D1252B47-E501-4315-8C16-4A1A0199147B}" dt="2021-12-07T08:50:20.085" v="80"/>
        <pc:sldMkLst>
          <pc:docMk/>
          <pc:sldMk cId="3466682107" sldId="272"/>
        </pc:sldMkLst>
        <pc:spChg chg="del">
          <ac:chgData name="Marisha van Huizen" userId="S::mvanhuizen@nieuw-elan.nl::51e5548b-fab2-430d-ba95-33072c45fff4" providerId="AD" clId="Web-{D1252B47-E501-4315-8C16-4A1A0199147B}" dt="2021-12-07T08:49:09.206" v="74"/>
          <ac:spMkLst>
            <pc:docMk/>
            <pc:sldMk cId="3466682107" sldId="272"/>
            <ac:spMk id="2" creationId="{51DBA45B-C773-4EAC-A26F-29A263C70496}"/>
          </ac:spMkLst>
        </pc:spChg>
        <pc:spChg chg="del">
          <ac:chgData name="Marisha van Huizen" userId="S::mvanhuizen@nieuw-elan.nl::51e5548b-fab2-430d-ba95-33072c45fff4" providerId="AD" clId="Web-{D1252B47-E501-4315-8C16-4A1A0199147B}" dt="2021-12-07T08:49:09.222" v="75"/>
          <ac:spMkLst>
            <pc:docMk/>
            <pc:sldMk cId="3466682107" sldId="272"/>
            <ac:spMk id="3" creationId="{24E00FDE-CE11-4061-9172-6D785E0F220A}"/>
          </ac:spMkLst>
        </pc:spChg>
        <pc:spChg chg="add">
          <ac:chgData name="Marisha van Huizen" userId="S::mvanhuizen@nieuw-elan.nl::51e5548b-fab2-430d-ba95-33072c45fff4" providerId="AD" clId="Web-{D1252B47-E501-4315-8C16-4A1A0199147B}" dt="2021-12-07T08:49:14.394" v="76"/>
          <ac:spMkLst>
            <pc:docMk/>
            <pc:sldMk cId="3466682107" sldId="272"/>
            <ac:spMk id="5" creationId="{DF0FF9D4-4A51-49FD-A7B5-0A5D127618D0}"/>
          </ac:spMkLst>
        </pc:spChg>
        <pc:picChg chg="add mod ord modCrop">
          <ac:chgData name="Marisha van Huizen" userId="S::mvanhuizen@nieuw-elan.nl::51e5548b-fab2-430d-ba95-33072c45fff4" providerId="AD" clId="Web-{D1252B47-E501-4315-8C16-4A1A0199147B}" dt="2021-12-07T08:50:20.085" v="80"/>
          <ac:picMkLst>
            <pc:docMk/>
            <pc:sldMk cId="3466682107" sldId="272"/>
            <ac:picMk id="7" creationId="{651936CA-4012-4516-83FA-827C05D05A34}"/>
          </ac:picMkLst>
        </pc:picChg>
      </pc:sldChg>
      <pc:sldMasterChg chg="add addSldLayout">
        <pc:chgData name="Marisha van Huizen" userId="S::mvanhuizen@nieuw-elan.nl::51e5548b-fab2-430d-ba95-33072c45fff4" providerId="AD" clId="Web-{D1252B47-E501-4315-8C16-4A1A0199147B}" dt="2021-12-07T08:34:38.954" v="0"/>
        <pc:sldMasterMkLst>
          <pc:docMk/>
          <pc:sldMasterMk cId="3487774638" sldId="2147483672"/>
        </pc:sldMasterMkLst>
        <pc:sldLayoutChg chg="add">
          <pc:chgData name="Marisha van Huizen" userId="S::mvanhuizen@nieuw-elan.nl::51e5548b-fab2-430d-ba95-33072c45fff4" providerId="AD" clId="Web-{D1252B47-E501-4315-8C16-4A1A0199147B}" dt="2021-12-07T08:34:38.954" v="0"/>
          <pc:sldLayoutMkLst>
            <pc:docMk/>
            <pc:sldMasterMk cId="3487774638" sldId="2147483672"/>
            <pc:sldLayoutMk cId="4107547877" sldId="2147483673"/>
          </pc:sldLayoutMkLst>
        </pc:sldLayoutChg>
        <pc:sldLayoutChg chg="add">
          <pc:chgData name="Marisha van Huizen" userId="S::mvanhuizen@nieuw-elan.nl::51e5548b-fab2-430d-ba95-33072c45fff4" providerId="AD" clId="Web-{D1252B47-E501-4315-8C16-4A1A0199147B}" dt="2021-12-07T08:34:38.954" v="0"/>
          <pc:sldLayoutMkLst>
            <pc:docMk/>
            <pc:sldMasterMk cId="3487774638" sldId="2147483672"/>
            <pc:sldLayoutMk cId="2094350972" sldId="2147483674"/>
          </pc:sldLayoutMkLst>
        </pc:sldLayoutChg>
        <pc:sldLayoutChg chg="add">
          <pc:chgData name="Marisha van Huizen" userId="S::mvanhuizen@nieuw-elan.nl::51e5548b-fab2-430d-ba95-33072c45fff4" providerId="AD" clId="Web-{D1252B47-E501-4315-8C16-4A1A0199147B}" dt="2021-12-07T08:34:38.954" v="0"/>
          <pc:sldLayoutMkLst>
            <pc:docMk/>
            <pc:sldMasterMk cId="3487774638" sldId="2147483672"/>
            <pc:sldLayoutMk cId="4021706381" sldId="2147483675"/>
          </pc:sldLayoutMkLst>
        </pc:sldLayoutChg>
        <pc:sldLayoutChg chg="add">
          <pc:chgData name="Marisha van Huizen" userId="S::mvanhuizen@nieuw-elan.nl::51e5548b-fab2-430d-ba95-33072c45fff4" providerId="AD" clId="Web-{D1252B47-E501-4315-8C16-4A1A0199147B}" dt="2021-12-07T08:34:38.954" v="0"/>
          <pc:sldLayoutMkLst>
            <pc:docMk/>
            <pc:sldMasterMk cId="3487774638" sldId="2147483672"/>
            <pc:sldLayoutMk cId="2260527114" sldId="2147483676"/>
          </pc:sldLayoutMkLst>
        </pc:sldLayoutChg>
        <pc:sldLayoutChg chg="add">
          <pc:chgData name="Marisha van Huizen" userId="S::mvanhuizen@nieuw-elan.nl::51e5548b-fab2-430d-ba95-33072c45fff4" providerId="AD" clId="Web-{D1252B47-E501-4315-8C16-4A1A0199147B}" dt="2021-12-07T08:34:38.954" v="0"/>
          <pc:sldLayoutMkLst>
            <pc:docMk/>
            <pc:sldMasterMk cId="3487774638" sldId="2147483672"/>
            <pc:sldLayoutMk cId="4290807690" sldId="2147483677"/>
          </pc:sldLayoutMkLst>
        </pc:sldLayoutChg>
        <pc:sldLayoutChg chg="add">
          <pc:chgData name="Marisha van Huizen" userId="S::mvanhuizen@nieuw-elan.nl::51e5548b-fab2-430d-ba95-33072c45fff4" providerId="AD" clId="Web-{D1252B47-E501-4315-8C16-4A1A0199147B}" dt="2021-12-07T08:34:38.954" v="0"/>
          <pc:sldLayoutMkLst>
            <pc:docMk/>
            <pc:sldMasterMk cId="3487774638" sldId="2147483672"/>
            <pc:sldLayoutMk cId="501154897" sldId="2147483678"/>
          </pc:sldLayoutMkLst>
        </pc:sldLayoutChg>
        <pc:sldLayoutChg chg="add">
          <pc:chgData name="Marisha van Huizen" userId="S::mvanhuizen@nieuw-elan.nl::51e5548b-fab2-430d-ba95-33072c45fff4" providerId="AD" clId="Web-{D1252B47-E501-4315-8C16-4A1A0199147B}" dt="2021-12-07T08:34:38.954" v="0"/>
          <pc:sldLayoutMkLst>
            <pc:docMk/>
            <pc:sldMasterMk cId="3487774638" sldId="2147483672"/>
            <pc:sldLayoutMk cId="4195905671" sldId="2147483679"/>
          </pc:sldLayoutMkLst>
        </pc:sldLayoutChg>
        <pc:sldLayoutChg chg="add">
          <pc:chgData name="Marisha van Huizen" userId="S::mvanhuizen@nieuw-elan.nl::51e5548b-fab2-430d-ba95-33072c45fff4" providerId="AD" clId="Web-{D1252B47-E501-4315-8C16-4A1A0199147B}" dt="2021-12-07T08:34:38.954" v="0"/>
          <pc:sldLayoutMkLst>
            <pc:docMk/>
            <pc:sldMasterMk cId="3487774638" sldId="2147483672"/>
            <pc:sldLayoutMk cId="594066376" sldId="2147483680"/>
          </pc:sldLayoutMkLst>
        </pc:sldLayoutChg>
        <pc:sldLayoutChg chg="add">
          <pc:chgData name="Marisha van Huizen" userId="S::mvanhuizen@nieuw-elan.nl::51e5548b-fab2-430d-ba95-33072c45fff4" providerId="AD" clId="Web-{D1252B47-E501-4315-8C16-4A1A0199147B}" dt="2021-12-07T08:34:38.954" v="0"/>
          <pc:sldLayoutMkLst>
            <pc:docMk/>
            <pc:sldMasterMk cId="3487774638" sldId="2147483672"/>
            <pc:sldLayoutMk cId="2463148897" sldId="2147483681"/>
          </pc:sldLayoutMkLst>
        </pc:sldLayoutChg>
        <pc:sldLayoutChg chg="add">
          <pc:chgData name="Marisha van Huizen" userId="S::mvanhuizen@nieuw-elan.nl::51e5548b-fab2-430d-ba95-33072c45fff4" providerId="AD" clId="Web-{D1252B47-E501-4315-8C16-4A1A0199147B}" dt="2021-12-07T08:34:38.954" v="0"/>
          <pc:sldLayoutMkLst>
            <pc:docMk/>
            <pc:sldMasterMk cId="3487774638" sldId="2147483672"/>
            <pc:sldLayoutMk cId="2017031796" sldId="2147483682"/>
          </pc:sldLayoutMkLst>
        </pc:sldLayoutChg>
        <pc:sldLayoutChg chg="add">
          <pc:chgData name="Marisha van Huizen" userId="S::mvanhuizen@nieuw-elan.nl::51e5548b-fab2-430d-ba95-33072c45fff4" providerId="AD" clId="Web-{D1252B47-E501-4315-8C16-4A1A0199147B}" dt="2021-12-07T08:34:38.954" v="0"/>
          <pc:sldLayoutMkLst>
            <pc:docMk/>
            <pc:sldMasterMk cId="3487774638" sldId="2147483672"/>
            <pc:sldLayoutMk cId="1928510639" sldId="2147483683"/>
          </pc:sldLayoutMkLst>
        </pc:sldLayoutChg>
      </pc:sldMasterChg>
      <pc:sldMasterChg chg="add addSldLayout">
        <pc:chgData name="Marisha van Huizen" userId="S::mvanhuizen@nieuw-elan.nl::51e5548b-fab2-430d-ba95-33072c45fff4" providerId="AD" clId="Web-{D1252B47-E501-4315-8C16-4A1A0199147B}" dt="2021-12-07T08:34:46.579" v="9"/>
        <pc:sldMasterMkLst>
          <pc:docMk/>
          <pc:sldMasterMk cId="3490265441" sldId="2147483684"/>
        </pc:sldMasterMkLst>
        <pc:sldLayoutChg chg="add">
          <pc:chgData name="Marisha van Huizen" userId="S::mvanhuizen@nieuw-elan.nl::51e5548b-fab2-430d-ba95-33072c45fff4" providerId="AD" clId="Web-{D1252B47-E501-4315-8C16-4A1A0199147B}" dt="2021-12-07T08:34:46.579" v="9"/>
          <pc:sldLayoutMkLst>
            <pc:docMk/>
            <pc:sldMasterMk cId="3490265441" sldId="2147483684"/>
            <pc:sldLayoutMk cId="1530001458" sldId="2147483685"/>
          </pc:sldLayoutMkLst>
        </pc:sldLayoutChg>
        <pc:sldLayoutChg chg="add">
          <pc:chgData name="Marisha van Huizen" userId="S::mvanhuizen@nieuw-elan.nl::51e5548b-fab2-430d-ba95-33072c45fff4" providerId="AD" clId="Web-{D1252B47-E501-4315-8C16-4A1A0199147B}" dt="2021-12-07T08:34:46.579" v="9"/>
          <pc:sldLayoutMkLst>
            <pc:docMk/>
            <pc:sldMasterMk cId="3490265441" sldId="2147483684"/>
            <pc:sldLayoutMk cId="2975569537" sldId="2147483686"/>
          </pc:sldLayoutMkLst>
        </pc:sldLayoutChg>
        <pc:sldLayoutChg chg="add">
          <pc:chgData name="Marisha van Huizen" userId="S::mvanhuizen@nieuw-elan.nl::51e5548b-fab2-430d-ba95-33072c45fff4" providerId="AD" clId="Web-{D1252B47-E501-4315-8C16-4A1A0199147B}" dt="2021-12-07T08:34:46.579" v="9"/>
          <pc:sldLayoutMkLst>
            <pc:docMk/>
            <pc:sldMasterMk cId="3490265441" sldId="2147483684"/>
            <pc:sldLayoutMk cId="3654123309" sldId="2147483687"/>
          </pc:sldLayoutMkLst>
        </pc:sldLayoutChg>
        <pc:sldLayoutChg chg="add">
          <pc:chgData name="Marisha van Huizen" userId="S::mvanhuizen@nieuw-elan.nl::51e5548b-fab2-430d-ba95-33072c45fff4" providerId="AD" clId="Web-{D1252B47-E501-4315-8C16-4A1A0199147B}" dt="2021-12-07T08:34:46.579" v="9"/>
          <pc:sldLayoutMkLst>
            <pc:docMk/>
            <pc:sldMasterMk cId="3490265441" sldId="2147483684"/>
            <pc:sldLayoutMk cId="3253761001" sldId="2147483688"/>
          </pc:sldLayoutMkLst>
        </pc:sldLayoutChg>
        <pc:sldLayoutChg chg="add">
          <pc:chgData name="Marisha van Huizen" userId="S::mvanhuizen@nieuw-elan.nl::51e5548b-fab2-430d-ba95-33072c45fff4" providerId="AD" clId="Web-{D1252B47-E501-4315-8C16-4A1A0199147B}" dt="2021-12-07T08:34:46.579" v="9"/>
          <pc:sldLayoutMkLst>
            <pc:docMk/>
            <pc:sldMasterMk cId="3490265441" sldId="2147483684"/>
            <pc:sldLayoutMk cId="1051586165" sldId="2147483689"/>
          </pc:sldLayoutMkLst>
        </pc:sldLayoutChg>
        <pc:sldLayoutChg chg="add">
          <pc:chgData name="Marisha van Huizen" userId="S::mvanhuizen@nieuw-elan.nl::51e5548b-fab2-430d-ba95-33072c45fff4" providerId="AD" clId="Web-{D1252B47-E501-4315-8C16-4A1A0199147B}" dt="2021-12-07T08:34:46.579" v="9"/>
          <pc:sldLayoutMkLst>
            <pc:docMk/>
            <pc:sldMasterMk cId="3490265441" sldId="2147483684"/>
            <pc:sldLayoutMk cId="2191392865" sldId="2147483690"/>
          </pc:sldLayoutMkLst>
        </pc:sldLayoutChg>
        <pc:sldLayoutChg chg="add">
          <pc:chgData name="Marisha van Huizen" userId="S::mvanhuizen@nieuw-elan.nl::51e5548b-fab2-430d-ba95-33072c45fff4" providerId="AD" clId="Web-{D1252B47-E501-4315-8C16-4A1A0199147B}" dt="2021-12-07T08:34:46.579" v="9"/>
          <pc:sldLayoutMkLst>
            <pc:docMk/>
            <pc:sldMasterMk cId="3490265441" sldId="2147483684"/>
            <pc:sldLayoutMk cId="2956566415" sldId="2147483691"/>
          </pc:sldLayoutMkLst>
        </pc:sldLayoutChg>
        <pc:sldLayoutChg chg="add">
          <pc:chgData name="Marisha van Huizen" userId="S::mvanhuizen@nieuw-elan.nl::51e5548b-fab2-430d-ba95-33072c45fff4" providerId="AD" clId="Web-{D1252B47-E501-4315-8C16-4A1A0199147B}" dt="2021-12-07T08:34:46.579" v="9"/>
          <pc:sldLayoutMkLst>
            <pc:docMk/>
            <pc:sldMasterMk cId="3490265441" sldId="2147483684"/>
            <pc:sldLayoutMk cId="2727350459" sldId="2147483692"/>
          </pc:sldLayoutMkLst>
        </pc:sldLayoutChg>
        <pc:sldLayoutChg chg="add">
          <pc:chgData name="Marisha van Huizen" userId="S::mvanhuizen@nieuw-elan.nl::51e5548b-fab2-430d-ba95-33072c45fff4" providerId="AD" clId="Web-{D1252B47-E501-4315-8C16-4A1A0199147B}" dt="2021-12-07T08:34:46.579" v="9"/>
          <pc:sldLayoutMkLst>
            <pc:docMk/>
            <pc:sldMasterMk cId="3490265441" sldId="2147483684"/>
            <pc:sldLayoutMk cId="80098394" sldId="2147483693"/>
          </pc:sldLayoutMkLst>
        </pc:sldLayoutChg>
        <pc:sldLayoutChg chg="add">
          <pc:chgData name="Marisha van Huizen" userId="S::mvanhuizen@nieuw-elan.nl::51e5548b-fab2-430d-ba95-33072c45fff4" providerId="AD" clId="Web-{D1252B47-E501-4315-8C16-4A1A0199147B}" dt="2021-12-07T08:34:46.579" v="9"/>
          <pc:sldLayoutMkLst>
            <pc:docMk/>
            <pc:sldMasterMk cId="3490265441" sldId="2147483684"/>
            <pc:sldLayoutMk cId="1489826980" sldId="2147483694"/>
          </pc:sldLayoutMkLst>
        </pc:sldLayoutChg>
        <pc:sldLayoutChg chg="add">
          <pc:chgData name="Marisha van Huizen" userId="S::mvanhuizen@nieuw-elan.nl::51e5548b-fab2-430d-ba95-33072c45fff4" providerId="AD" clId="Web-{D1252B47-E501-4315-8C16-4A1A0199147B}" dt="2021-12-07T08:34:46.579" v="9"/>
          <pc:sldLayoutMkLst>
            <pc:docMk/>
            <pc:sldMasterMk cId="3490265441" sldId="2147483684"/>
            <pc:sldLayoutMk cId="160328042" sldId="2147483695"/>
          </pc:sldLayoutMkLst>
        </pc:sldLayoutChg>
      </pc:sldMasterChg>
    </pc:docChg>
  </pc:docChgLst>
  <pc:docChgLst>
    <pc:chgData name="Marisha van Huizen" userId="S::mvanhuizen@nieuw-elan.nl::51e5548b-fab2-430d-ba95-33072c45fff4" providerId="AD" clId="Web-{BEFF15DB-EFE2-4B7A-84FE-486E21C7F0F0}"/>
    <pc:docChg chg="addSld delSld modSld sldOrd">
      <pc:chgData name="Marisha van Huizen" userId="S::mvanhuizen@nieuw-elan.nl::51e5548b-fab2-430d-ba95-33072c45fff4" providerId="AD" clId="Web-{BEFF15DB-EFE2-4B7A-84FE-486E21C7F0F0}" dt="2021-12-07T20:11:50.346" v="699" actId="20577"/>
      <pc:docMkLst>
        <pc:docMk/>
      </pc:docMkLst>
      <pc:sldChg chg="modSp">
        <pc:chgData name="Marisha van Huizen" userId="S::mvanhuizen@nieuw-elan.nl::51e5548b-fab2-430d-ba95-33072c45fff4" providerId="AD" clId="Web-{BEFF15DB-EFE2-4B7A-84FE-486E21C7F0F0}" dt="2021-12-07T18:35:47.556" v="11" actId="20577"/>
        <pc:sldMkLst>
          <pc:docMk/>
          <pc:sldMk cId="3351439039" sldId="256"/>
        </pc:sldMkLst>
        <pc:spChg chg="mod">
          <ac:chgData name="Marisha van Huizen" userId="S::mvanhuizen@nieuw-elan.nl::51e5548b-fab2-430d-ba95-33072c45fff4" providerId="AD" clId="Web-{BEFF15DB-EFE2-4B7A-84FE-486E21C7F0F0}" dt="2021-12-07T18:35:47.556" v="11" actId="20577"/>
          <ac:spMkLst>
            <pc:docMk/>
            <pc:sldMk cId="3351439039" sldId="256"/>
            <ac:spMk id="2" creationId="{036C017A-0840-42C9-8727-A6558A2DEE4C}"/>
          </ac:spMkLst>
        </pc:spChg>
      </pc:sldChg>
      <pc:sldChg chg="modSp">
        <pc:chgData name="Marisha van Huizen" userId="S::mvanhuizen@nieuw-elan.nl::51e5548b-fab2-430d-ba95-33072c45fff4" providerId="AD" clId="Web-{BEFF15DB-EFE2-4B7A-84FE-486E21C7F0F0}" dt="2021-12-07T18:38:26.112" v="30" actId="20577"/>
        <pc:sldMkLst>
          <pc:docMk/>
          <pc:sldMk cId="4080728500" sldId="258"/>
        </pc:sldMkLst>
        <pc:spChg chg="mod">
          <ac:chgData name="Marisha van Huizen" userId="S::mvanhuizen@nieuw-elan.nl::51e5548b-fab2-430d-ba95-33072c45fff4" providerId="AD" clId="Web-{BEFF15DB-EFE2-4B7A-84FE-486E21C7F0F0}" dt="2021-12-07T18:38:26.112" v="30" actId="20577"/>
          <ac:spMkLst>
            <pc:docMk/>
            <pc:sldMk cId="4080728500" sldId="258"/>
            <ac:spMk id="4" creationId="{BB459F68-EBE0-4F0E-90A6-414D6F67D95F}"/>
          </ac:spMkLst>
        </pc:spChg>
      </pc:sldChg>
      <pc:sldChg chg="modSp">
        <pc:chgData name="Marisha van Huizen" userId="S::mvanhuizen@nieuw-elan.nl::51e5548b-fab2-430d-ba95-33072c45fff4" providerId="AD" clId="Web-{BEFF15DB-EFE2-4B7A-84FE-486E21C7F0F0}" dt="2021-12-07T19:34:44.247" v="603"/>
        <pc:sldMkLst>
          <pc:docMk/>
          <pc:sldMk cId="3228485135" sldId="266"/>
        </pc:sldMkLst>
        <pc:picChg chg="mod">
          <ac:chgData name="Marisha van Huizen" userId="S::mvanhuizen@nieuw-elan.nl::51e5548b-fab2-430d-ba95-33072c45fff4" providerId="AD" clId="Web-{BEFF15DB-EFE2-4B7A-84FE-486E21C7F0F0}" dt="2021-12-07T19:34:44.247" v="603"/>
          <ac:picMkLst>
            <pc:docMk/>
            <pc:sldMk cId="3228485135" sldId="266"/>
            <ac:picMk id="1026" creationId="{7A2584B6-33AE-1542-8E67-0C5EACA3526C}"/>
          </ac:picMkLst>
        </pc:picChg>
      </pc:sldChg>
      <pc:sldChg chg="modSp">
        <pc:chgData name="Marisha van Huizen" userId="S::mvanhuizen@nieuw-elan.nl::51e5548b-fab2-430d-ba95-33072c45fff4" providerId="AD" clId="Web-{BEFF15DB-EFE2-4B7A-84FE-486E21C7F0F0}" dt="2021-12-07T19:34:27.074" v="601"/>
        <pc:sldMkLst>
          <pc:docMk/>
          <pc:sldMk cId="3498661499" sldId="267"/>
        </pc:sldMkLst>
        <pc:spChg chg="mod">
          <ac:chgData name="Marisha van Huizen" userId="S::mvanhuizen@nieuw-elan.nl::51e5548b-fab2-430d-ba95-33072c45fff4" providerId="AD" clId="Web-{BEFF15DB-EFE2-4B7A-84FE-486E21C7F0F0}" dt="2021-12-07T19:34:27.074" v="601"/>
          <ac:spMkLst>
            <pc:docMk/>
            <pc:sldMk cId="3498661499" sldId="267"/>
            <ac:spMk id="5" creationId="{A18F8B3A-E114-49D9-82DD-858A0B186A6B}"/>
          </ac:spMkLst>
        </pc:spChg>
      </pc:sldChg>
      <pc:sldChg chg="modSp">
        <pc:chgData name="Marisha van Huizen" userId="S::mvanhuizen@nieuw-elan.nl::51e5548b-fab2-430d-ba95-33072c45fff4" providerId="AD" clId="Web-{BEFF15DB-EFE2-4B7A-84FE-486E21C7F0F0}" dt="2021-12-07T19:34:22.230" v="600"/>
        <pc:sldMkLst>
          <pc:docMk/>
          <pc:sldMk cId="18032969" sldId="268"/>
        </pc:sldMkLst>
        <pc:spChg chg="mod">
          <ac:chgData name="Marisha van Huizen" userId="S::mvanhuizen@nieuw-elan.nl::51e5548b-fab2-430d-ba95-33072c45fff4" providerId="AD" clId="Web-{BEFF15DB-EFE2-4B7A-84FE-486E21C7F0F0}" dt="2021-12-07T19:34:22.230" v="600"/>
          <ac:spMkLst>
            <pc:docMk/>
            <pc:sldMk cId="18032969" sldId="268"/>
            <ac:spMk id="5" creationId="{42002631-AC58-4A9D-96DC-6946BDC7CCA1}"/>
          </ac:spMkLst>
        </pc:spChg>
        <pc:spChg chg="mod">
          <ac:chgData name="Marisha van Huizen" userId="S::mvanhuizen@nieuw-elan.nl::51e5548b-fab2-430d-ba95-33072c45fff4" providerId="AD" clId="Web-{BEFF15DB-EFE2-4B7A-84FE-486E21C7F0F0}" dt="2021-12-07T19:33:50.384" v="598"/>
          <ac:spMkLst>
            <pc:docMk/>
            <pc:sldMk cId="18032969" sldId="268"/>
            <ac:spMk id="10" creationId="{16ECA89E-C839-4F3A-B7F7-B63F90A5F6C9}"/>
          </ac:spMkLst>
        </pc:spChg>
      </pc:sldChg>
      <pc:sldChg chg="modSp">
        <pc:chgData name="Marisha van Huizen" userId="S::mvanhuizen@nieuw-elan.nl::51e5548b-fab2-430d-ba95-33072c45fff4" providerId="AD" clId="Web-{BEFF15DB-EFE2-4B7A-84FE-486E21C7F0F0}" dt="2021-12-07T20:11:50.346" v="699" actId="20577"/>
        <pc:sldMkLst>
          <pc:docMk/>
          <pc:sldMk cId="3521808191" sldId="269"/>
        </pc:sldMkLst>
        <pc:spChg chg="mod">
          <ac:chgData name="Marisha van Huizen" userId="S::mvanhuizen@nieuw-elan.nl::51e5548b-fab2-430d-ba95-33072c45fff4" providerId="AD" clId="Web-{BEFF15DB-EFE2-4B7A-84FE-486E21C7F0F0}" dt="2021-12-07T20:11:50.346" v="699" actId="20577"/>
          <ac:spMkLst>
            <pc:docMk/>
            <pc:sldMk cId="3521808191" sldId="269"/>
            <ac:spMk id="6" creationId="{35C73034-07FC-4C64-B1A3-4F86809E2980}"/>
          </ac:spMkLst>
        </pc:spChg>
      </pc:sldChg>
      <pc:sldChg chg="modSp">
        <pc:chgData name="Marisha van Huizen" userId="S::mvanhuizen@nieuw-elan.nl::51e5548b-fab2-430d-ba95-33072c45fff4" providerId="AD" clId="Web-{BEFF15DB-EFE2-4B7A-84FE-486E21C7F0F0}" dt="2021-12-07T19:43:56.904" v="650" actId="20577"/>
        <pc:sldMkLst>
          <pc:docMk/>
          <pc:sldMk cId="983934358" sldId="274"/>
        </pc:sldMkLst>
        <pc:spChg chg="mod">
          <ac:chgData name="Marisha van Huizen" userId="S::mvanhuizen@nieuw-elan.nl::51e5548b-fab2-430d-ba95-33072c45fff4" providerId="AD" clId="Web-{BEFF15DB-EFE2-4B7A-84FE-486E21C7F0F0}" dt="2021-12-07T19:43:56.904" v="650" actId="20577"/>
          <ac:spMkLst>
            <pc:docMk/>
            <pc:sldMk cId="983934358" sldId="274"/>
            <ac:spMk id="2" creationId="{036C017A-0840-42C9-8727-A6558A2DEE4C}"/>
          </ac:spMkLst>
        </pc:spChg>
      </pc:sldChg>
      <pc:sldChg chg="modSp">
        <pc:chgData name="Marisha van Huizen" userId="S::mvanhuizen@nieuw-elan.nl::51e5548b-fab2-430d-ba95-33072c45fff4" providerId="AD" clId="Web-{BEFF15DB-EFE2-4B7A-84FE-486E21C7F0F0}" dt="2021-12-07T19:33:26.742" v="596" actId="20577"/>
        <pc:sldMkLst>
          <pc:docMk/>
          <pc:sldMk cId="2522212551" sldId="275"/>
        </pc:sldMkLst>
        <pc:spChg chg="mod">
          <ac:chgData name="Marisha van Huizen" userId="S::mvanhuizen@nieuw-elan.nl::51e5548b-fab2-430d-ba95-33072c45fff4" providerId="AD" clId="Web-{BEFF15DB-EFE2-4B7A-84FE-486E21C7F0F0}" dt="2021-12-07T19:33:26.742" v="596" actId="20577"/>
          <ac:spMkLst>
            <pc:docMk/>
            <pc:sldMk cId="2522212551" sldId="275"/>
            <ac:spMk id="2" creationId="{036C017A-0840-42C9-8727-A6558A2DEE4C}"/>
          </ac:spMkLst>
        </pc:spChg>
      </pc:sldChg>
      <pc:sldChg chg="modSp">
        <pc:chgData name="Marisha van Huizen" userId="S::mvanhuizen@nieuw-elan.nl::51e5548b-fab2-430d-ba95-33072c45fff4" providerId="AD" clId="Web-{BEFF15DB-EFE2-4B7A-84FE-486E21C7F0F0}" dt="2021-12-07T19:33:09.882" v="595" actId="20577"/>
        <pc:sldMkLst>
          <pc:docMk/>
          <pc:sldMk cId="112121097" sldId="276"/>
        </pc:sldMkLst>
        <pc:spChg chg="mod">
          <ac:chgData name="Marisha van Huizen" userId="S::mvanhuizen@nieuw-elan.nl::51e5548b-fab2-430d-ba95-33072c45fff4" providerId="AD" clId="Web-{BEFF15DB-EFE2-4B7A-84FE-486E21C7F0F0}" dt="2021-12-07T19:33:09.882" v="595" actId="20577"/>
          <ac:spMkLst>
            <pc:docMk/>
            <pc:sldMk cId="112121097" sldId="276"/>
            <ac:spMk id="2" creationId="{036C017A-0840-42C9-8727-A6558A2DEE4C}"/>
          </ac:spMkLst>
        </pc:spChg>
      </pc:sldChg>
      <pc:sldChg chg="modSp">
        <pc:chgData name="Marisha van Huizen" userId="S::mvanhuizen@nieuw-elan.nl::51e5548b-fab2-430d-ba95-33072c45fff4" providerId="AD" clId="Web-{BEFF15DB-EFE2-4B7A-84FE-486E21C7F0F0}" dt="2021-12-07T18:56:07.330" v="336" actId="20577"/>
        <pc:sldMkLst>
          <pc:docMk/>
          <pc:sldMk cId="2857618607" sldId="277"/>
        </pc:sldMkLst>
        <pc:spChg chg="mod">
          <ac:chgData name="Marisha van Huizen" userId="S::mvanhuizen@nieuw-elan.nl::51e5548b-fab2-430d-ba95-33072c45fff4" providerId="AD" clId="Web-{BEFF15DB-EFE2-4B7A-84FE-486E21C7F0F0}" dt="2021-12-07T18:56:07.330" v="336" actId="20577"/>
          <ac:spMkLst>
            <pc:docMk/>
            <pc:sldMk cId="2857618607" sldId="277"/>
            <ac:spMk id="4" creationId="{BB459F68-EBE0-4F0E-90A6-414D6F67D95F}"/>
          </ac:spMkLst>
        </pc:spChg>
      </pc:sldChg>
      <pc:sldChg chg="modSp">
        <pc:chgData name="Marisha van Huizen" userId="S::mvanhuizen@nieuw-elan.nl::51e5548b-fab2-430d-ba95-33072c45fff4" providerId="AD" clId="Web-{BEFF15DB-EFE2-4B7A-84FE-486E21C7F0F0}" dt="2021-12-07T19:35:14.280" v="606" actId="20577"/>
        <pc:sldMkLst>
          <pc:docMk/>
          <pc:sldMk cId="1963386501" sldId="278"/>
        </pc:sldMkLst>
        <pc:spChg chg="mod">
          <ac:chgData name="Marisha van Huizen" userId="S::mvanhuizen@nieuw-elan.nl::51e5548b-fab2-430d-ba95-33072c45fff4" providerId="AD" clId="Web-{BEFF15DB-EFE2-4B7A-84FE-486E21C7F0F0}" dt="2021-12-07T19:35:14.280" v="606" actId="20577"/>
          <ac:spMkLst>
            <pc:docMk/>
            <pc:sldMk cId="1963386501" sldId="278"/>
            <ac:spMk id="4" creationId="{BB459F68-EBE0-4F0E-90A6-414D6F67D95F}"/>
          </ac:spMkLst>
        </pc:spChg>
        <pc:picChg chg="mod">
          <ac:chgData name="Marisha van Huizen" userId="S::mvanhuizen@nieuw-elan.nl::51e5548b-fab2-430d-ba95-33072c45fff4" providerId="AD" clId="Web-{BEFF15DB-EFE2-4B7A-84FE-486E21C7F0F0}" dt="2021-12-07T18:51:13.719" v="237" actId="1076"/>
          <ac:picMkLst>
            <pc:docMk/>
            <pc:sldMk cId="1963386501" sldId="278"/>
            <ac:picMk id="2" creationId="{07C0496F-0C30-4D11-A8BF-F457DBA954C1}"/>
          </ac:picMkLst>
        </pc:picChg>
      </pc:sldChg>
      <pc:sldChg chg="modSp">
        <pc:chgData name="Marisha van Huizen" userId="S::mvanhuizen@nieuw-elan.nl::51e5548b-fab2-430d-ba95-33072c45fff4" providerId="AD" clId="Web-{BEFF15DB-EFE2-4B7A-84FE-486E21C7F0F0}" dt="2021-12-07T18:55:33.672" v="333" actId="20577"/>
        <pc:sldMkLst>
          <pc:docMk/>
          <pc:sldMk cId="939906073" sldId="279"/>
        </pc:sldMkLst>
        <pc:spChg chg="mod">
          <ac:chgData name="Marisha van Huizen" userId="S::mvanhuizen@nieuw-elan.nl::51e5548b-fab2-430d-ba95-33072c45fff4" providerId="AD" clId="Web-{BEFF15DB-EFE2-4B7A-84FE-486E21C7F0F0}" dt="2021-12-07T18:55:33.672" v="333" actId="20577"/>
          <ac:spMkLst>
            <pc:docMk/>
            <pc:sldMk cId="939906073" sldId="279"/>
            <ac:spMk id="4" creationId="{BB459F68-EBE0-4F0E-90A6-414D6F67D95F}"/>
          </ac:spMkLst>
        </pc:spChg>
      </pc:sldChg>
      <pc:sldChg chg="addSp delSp modSp">
        <pc:chgData name="Marisha van Huizen" userId="S::mvanhuizen@nieuw-elan.nl::51e5548b-fab2-430d-ba95-33072c45fff4" providerId="AD" clId="Web-{BEFF15DB-EFE2-4B7A-84FE-486E21C7F0F0}" dt="2021-12-07T19:04:22.109" v="413" actId="20577"/>
        <pc:sldMkLst>
          <pc:docMk/>
          <pc:sldMk cId="733792997" sldId="280"/>
        </pc:sldMkLst>
        <pc:spChg chg="mod">
          <ac:chgData name="Marisha van Huizen" userId="S::mvanhuizen@nieuw-elan.nl::51e5548b-fab2-430d-ba95-33072c45fff4" providerId="AD" clId="Web-{BEFF15DB-EFE2-4B7A-84FE-486E21C7F0F0}" dt="2021-12-07T19:04:22.109" v="413" actId="20577"/>
          <ac:spMkLst>
            <pc:docMk/>
            <pc:sldMk cId="733792997" sldId="280"/>
            <ac:spMk id="3" creationId="{C1D3E284-33AB-4688-9E81-1358B042AD45}"/>
          </ac:spMkLst>
        </pc:spChg>
        <pc:picChg chg="add mod modCrop">
          <ac:chgData name="Marisha van Huizen" userId="S::mvanhuizen@nieuw-elan.nl::51e5548b-fab2-430d-ba95-33072c45fff4" providerId="AD" clId="Web-{BEFF15DB-EFE2-4B7A-84FE-486E21C7F0F0}" dt="2021-12-07T19:03:45.326" v="408" actId="14100"/>
          <ac:picMkLst>
            <pc:docMk/>
            <pc:sldMk cId="733792997" sldId="280"/>
            <ac:picMk id="4" creationId="{92BEF306-F92C-4F0F-AA7E-35EB79E4E6C1}"/>
          </ac:picMkLst>
        </pc:picChg>
        <pc:picChg chg="del">
          <ac:chgData name="Marisha van Huizen" userId="S::mvanhuizen@nieuw-elan.nl::51e5548b-fab2-430d-ba95-33072c45fff4" providerId="AD" clId="Web-{BEFF15DB-EFE2-4B7A-84FE-486E21C7F0F0}" dt="2021-12-07T19:03:49.420" v="409"/>
          <ac:picMkLst>
            <pc:docMk/>
            <pc:sldMk cId="733792997" sldId="280"/>
            <ac:picMk id="5" creationId="{C02F3663-AA10-4387-B73F-88A317869BEF}"/>
          </ac:picMkLst>
        </pc:picChg>
      </pc:sldChg>
      <pc:sldChg chg="modSp">
        <pc:chgData name="Marisha van Huizen" userId="S::mvanhuizen@nieuw-elan.nl::51e5548b-fab2-430d-ba95-33072c45fff4" providerId="AD" clId="Web-{BEFF15DB-EFE2-4B7A-84FE-486E21C7F0F0}" dt="2021-12-07T18:41:07.856" v="42" actId="1076"/>
        <pc:sldMkLst>
          <pc:docMk/>
          <pc:sldMk cId="3735611861" sldId="282"/>
        </pc:sldMkLst>
        <pc:spChg chg="mod">
          <ac:chgData name="Marisha van Huizen" userId="S::mvanhuizen@nieuw-elan.nl::51e5548b-fab2-430d-ba95-33072c45fff4" providerId="AD" clId="Web-{BEFF15DB-EFE2-4B7A-84FE-486E21C7F0F0}" dt="2021-12-07T18:41:07.856" v="42" actId="1076"/>
          <ac:spMkLst>
            <pc:docMk/>
            <pc:sldMk cId="3735611861" sldId="282"/>
            <ac:spMk id="3" creationId="{AA9440FE-B43E-47A4-AF6B-9BE0A4316AB7}"/>
          </ac:spMkLst>
        </pc:spChg>
      </pc:sldChg>
      <pc:sldChg chg="modSp">
        <pc:chgData name="Marisha van Huizen" userId="S::mvanhuizen@nieuw-elan.nl::51e5548b-fab2-430d-ba95-33072c45fff4" providerId="AD" clId="Web-{BEFF15DB-EFE2-4B7A-84FE-486E21C7F0F0}" dt="2021-12-07T19:39:44.811" v="628" actId="20577"/>
        <pc:sldMkLst>
          <pc:docMk/>
          <pc:sldMk cId="1099882339" sldId="283"/>
        </pc:sldMkLst>
        <pc:spChg chg="mod">
          <ac:chgData name="Marisha van Huizen" userId="S::mvanhuizen@nieuw-elan.nl::51e5548b-fab2-430d-ba95-33072c45fff4" providerId="AD" clId="Web-{BEFF15DB-EFE2-4B7A-84FE-486E21C7F0F0}" dt="2021-12-07T19:39:44.811" v="628" actId="20577"/>
          <ac:spMkLst>
            <pc:docMk/>
            <pc:sldMk cId="1099882339" sldId="283"/>
            <ac:spMk id="3" creationId="{AA9440FE-B43E-47A4-AF6B-9BE0A4316AB7}"/>
          </ac:spMkLst>
        </pc:spChg>
        <pc:picChg chg="ord">
          <ac:chgData name="Marisha van Huizen" userId="S::mvanhuizen@nieuw-elan.nl::51e5548b-fab2-430d-ba95-33072c45fff4" providerId="AD" clId="Web-{BEFF15DB-EFE2-4B7A-84FE-486E21C7F0F0}" dt="2021-12-07T18:40:37.401" v="38"/>
          <ac:picMkLst>
            <pc:docMk/>
            <pc:sldMk cId="1099882339" sldId="283"/>
            <ac:picMk id="7" creationId="{D0AC3D05-6CE5-4203-A4D3-5CEB0693FC23}"/>
          </ac:picMkLst>
        </pc:picChg>
      </pc:sldChg>
      <pc:sldChg chg="modSp">
        <pc:chgData name="Marisha van Huizen" userId="S::mvanhuizen@nieuw-elan.nl::51e5548b-fab2-430d-ba95-33072c45fff4" providerId="AD" clId="Web-{BEFF15DB-EFE2-4B7A-84FE-486E21C7F0F0}" dt="2021-12-07T19:40:43.533" v="629" actId="20577"/>
        <pc:sldMkLst>
          <pc:docMk/>
          <pc:sldMk cId="1970967042" sldId="284"/>
        </pc:sldMkLst>
        <pc:spChg chg="mod">
          <ac:chgData name="Marisha van Huizen" userId="S::mvanhuizen@nieuw-elan.nl::51e5548b-fab2-430d-ba95-33072c45fff4" providerId="AD" clId="Web-{BEFF15DB-EFE2-4B7A-84FE-486E21C7F0F0}" dt="2021-12-07T19:40:43.533" v="629" actId="20577"/>
          <ac:spMkLst>
            <pc:docMk/>
            <pc:sldMk cId="1970967042" sldId="284"/>
            <ac:spMk id="3" creationId="{AA9440FE-B43E-47A4-AF6B-9BE0A4316AB7}"/>
          </ac:spMkLst>
        </pc:spChg>
      </pc:sldChg>
      <pc:sldChg chg="modSp">
        <pc:chgData name="Marisha van Huizen" userId="S::mvanhuizen@nieuw-elan.nl::51e5548b-fab2-430d-ba95-33072c45fff4" providerId="AD" clId="Web-{BEFF15DB-EFE2-4B7A-84FE-486E21C7F0F0}" dt="2021-12-07T19:40:49.487" v="631" actId="20577"/>
        <pc:sldMkLst>
          <pc:docMk/>
          <pc:sldMk cId="3190425719" sldId="285"/>
        </pc:sldMkLst>
        <pc:spChg chg="mod">
          <ac:chgData name="Marisha van Huizen" userId="S::mvanhuizen@nieuw-elan.nl::51e5548b-fab2-430d-ba95-33072c45fff4" providerId="AD" clId="Web-{BEFF15DB-EFE2-4B7A-84FE-486E21C7F0F0}" dt="2021-12-07T19:40:49.487" v="631" actId="20577"/>
          <ac:spMkLst>
            <pc:docMk/>
            <pc:sldMk cId="3190425719" sldId="285"/>
            <ac:spMk id="3" creationId="{AA9440FE-B43E-47A4-AF6B-9BE0A4316AB7}"/>
          </ac:spMkLst>
        </pc:spChg>
      </pc:sldChg>
      <pc:sldChg chg="modSp">
        <pc:chgData name="Marisha van Huizen" userId="S::mvanhuizen@nieuw-elan.nl::51e5548b-fab2-430d-ba95-33072c45fff4" providerId="AD" clId="Web-{BEFF15DB-EFE2-4B7A-84FE-486E21C7F0F0}" dt="2021-12-07T19:41:04.269" v="634" actId="20577"/>
        <pc:sldMkLst>
          <pc:docMk/>
          <pc:sldMk cId="1541672545" sldId="286"/>
        </pc:sldMkLst>
        <pc:spChg chg="mod">
          <ac:chgData name="Marisha van Huizen" userId="S::mvanhuizen@nieuw-elan.nl::51e5548b-fab2-430d-ba95-33072c45fff4" providerId="AD" clId="Web-{BEFF15DB-EFE2-4B7A-84FE-486E21C7F0F0}" dt="2021-12-07T19:41:04.269" v="634" actId="20577"/>
          <ac:spMkLst>
            <pc:docMk/>
            <pc:sldMk cId="1541672545" sldId="286"/>
            <ac:spMk id="3" creationId="{AA9440FE-B43E-47A4-AF6B-9BE0A4316AB7}"/>
          </ac:spMkLst>
        </pc:spChg>
      </pc:sldChg>
      <pc:sldChg chg="addSp delSp modSp">
        <pc:chgData name="Marisha van Huizen" userId="S::mvanhuizen@nieuw-elan.nl::51e5548b-fab2-430d-ba95-33072c45fff4" providerId="AD" clId="Web-{BEFF15DB-EFE2-4B7A-84FE-486E21C7F0F0}" dt="2021-12-07T19:36:55.661" v="621" actId="20577"/>
        <pc:sldMkLst>
          <pc:docMk/>
          <pc:sldMk cId="1249330994" sldId="287"/>
        </pc:sldMkLst>
        <pc:spChg chg="mod">
          <ac:chgData name="Marisha van Huizen" userId="S::mvanhuizen@nieuw-elan.nl::51e5548b-fab2-430d-ba95-33072c45fff4" providerId="AD" clId="Web-{BEFF15DB-EFE2-4B7A-84FE-486E21C7F0F0}" dt="2021-12-07T19:36:55.661" v="621" actId="20577"/>
          <ac:spMkLst>
            <pc:docMk/>
            <pc:sldMk cId="1249330994" sldId="287"/>
            <ac:spMk id="4" creationId="{BB459F68-EBE0-4F0E-90A6-414D6F67D95F}"/>
          </ac:spMkLst>
        </pc:spChg>
        <pc:picChg chg="add mod">
          <ac:chgData name="Marisha van Huizen" userId="S::mvanhuizen@nieuw-elan.nl::51e5548b-fab2-430d-ba95-33072c45fff4" providerId="AD" clId="Web-{BEFF15DB-EFE2-4B7A-84FE-486E21C7F0F0}" dt="2021-12-07T18:54:31.934" v="309" actId="1076"/>
          <ac:picMkLst>
            <pc:docMk/>
            <pc:sldMk cId="1249330994" sldId="287"/>
            <ac:picMk id="3" creationId="{54662441-2402-4CC8-BE08-076D40EC6DAF}"/>
          </ac:picMkLst>
        </pc:picChg>
        <pc:picChg chg="del">
          <ac:chgData name="Marisha van Huizen" userId="S::mvanhuizen@nieuw-elan.nl::51e5548b-fab2-430d-ba95-33072c45fff4" providerId="AD" clId="Web-{BEFF15DB-EFE2-4B7A-84FE-486E21C7F0F0}" dt="2021-12-07T18:54:25.168" v="308"/>
          <ac:picMkLst>
            <pc:docMk/>
            <pc:sldMk cId="1249330994" sldId="287"/>
            <ac:picMk id="5" creationId="{174B8383-A56F-436A-A642-8A3E2D11B80D}"/>
          </ac:picMkLst>
        </pc:picChg>
      </pc:sldChg>
      <pc:sldChg chg="modSp">
        <pc:chgData name="Marisha van Huizen" userId="S::mvanhuizen@nieuw-elan.nl::51e5548b-fab2-430d-ba95-33072c45fff4" providerId="AD" clId="Web-{BEFF15DB-EFE2-4B7A-84FE-486E21C7F0F0}" dt="2021-12-07T19:41:31.771" v="638" actId="20577"/>
        <pc:sldMkLst>
          <pc:docMk/>
          <pc:sldMk cId="1584558285" sldId="288"/>
        </pc:sldMkLst>
        <pc:spChg chg="mod">
          <ac:chgData name="Marisha van Huizen" userId="S::mvanhuizen@nieuw-elan.nl::51e5548b-fab2-430d-ba95-33072c45fff4" providerId="AD" clId="Web-{BEFF15DB-EFE2-4B7A-84FE-486E21C7F0F0}" dt="2021-12-07T19:41:31.771" v="638" actId="20577"/>
          <ac:spMkLst>
            <pc:docMk/>
            <pc:sldMk cId="1584558285" sldId="288"/>
            <ac:spMk id="3" creationId="{AA9440FE-B43E-47A4-AF6B-9BE0A4316AB7}"/>
          </ac:spMkLst>
        </pc:spChg>
      </pc:sldChg>
      <pc:sldChg chg="modSp del">
        <pc:chgData name="Marisha van Huizen" userId="S::mvanhuizen@nieuw-elan.nl::51e5548b-fab2-430d-ba95-33072c45fff4" providerId="AD" clId="Web-{BEFF15DB-EFE2-4B7A-84FE-486E21C7F0F0}" dt="2021-12-07T19:21:59.624" v="488"/>
        <pc:sldMkLst>
          <pc:docMk/>
          <pc:sldMk cId="1398393222" sldId="289"/>
        </pc:sldMkLst>
        <pc:spChg chg="mod">
          <ac:chgData name="Marisha van Huizen" userId="S::mvanhuizen@nieuw-elan.nl::51e5548b-fab2-430d-ba95-33072c45fff4" providerId="AD" clId="Web-{BEFF15DB-EFE2-4B7A-84FE-486E21C7F0F0}" dt="2021-12-07T19:21:23.216" v="459" actId="1076"/>
          <ac:spMkLst>
            <pc:docMk/>
            <pc:sldMk cId="1398393222" sldId="289"/>
            <ac:spMk id="3" creationId="{AA9440FE-B43E-47A4-AF6B-9BE0A4316AB7}"/>
          </ac:spMkLst>
        </pc:spChg>
      </pc:sldChg>
      <pc:sldChg chg="modSp">
        <pc:chgData name="Marisha van Huizen" userId="S::mvanhuizen@nieuw-elan.nl::51e5548b-fab2-430d-ba95-33072c45fff4" providerId="AD" clId="Web-{BEFF15DB-EFE2-4B7A-84FE-486E21C7F0F0}" dt="2021-12-07T19:22:25.297" v="495" actId="1076"/>
        <pc:sldMkLst>
          <pc:docMk/>
          <pc:sldMk cId="2907928314" sldId="290"/>
        </pc:sldMkLst>
        <pc:spChg chg="mod">
          <ac:chgData name="Marisha van Huizen" userId="S::mvanhuizen@nieuw-elan.nl::51e5548b-fab2-430d-ba95-33072c45fff4" providerId="AD" clId="Web-{BEFF15DB-EFE2-4B7A-84FE-486E21C7F0F0}" dt="2021-12-07T19:22:12.484" v="494" actId="20577"/>
          <ac:spMkLst>
            <pc:docMk/>
            <pc:sldMk cId="2907928314" sldId="290"/>
            <ac:spMk id="3" creationId="{C1D3E284-33AB-4688-9E81-1358B042AD45}"/>
          </ac:spMkLst>
        </pc:spChg>
        <pc:picChg chg="mod">
          <ac:chgData name="Marisha van Huizen" userId="S::mvanhuizen@nieuw-elan.nl::51e5548b-fab2-430d-ba95-33072c45fff4" providerId="AD" clId="Web-{BEFF15DB-EFE2-4B7A-84FE-486E21C7F0F0}" dt="2021-12-07T19:22:25.297" v="495" actId="1076"/>
          <ac:picMkLst>
            <pc:docMk/>
            <pc:sldMk cId="2907928314" sldId="290"/>
            <ac:picMk id="8" creationId="{B255B24D-CFD6-48ED-81A6-5364C87A4677}"/>
          </ac:picMkLst>
        </pc:picChg>
      </pc:sldChg>
      <pc:sldChg chg="addSp delSp modSp">
        <pc:chgData name="Marisha van Huizen" userId="S::mvanhuizen@nieuw-elan.nl::51e5548b-fab2-430d-ba95-33072c45fff4" providerId="AD" clId="Web-{BEFF15DB-EFE2-4B7A-84FE-486E21C7F0F0}" dt="2021-12-07T19:24:23.335" v="507" actId="1076"/>
        <pc:sldMkLst>
          <pc:docMk/>
          <pc:sldMk cId="13975573" sldId="291"/>
        </pc:sldMkLst>
        <pc:spChg chg="mod">
          <ac:chgData name="Marisha van Huizen" userId="S::mvanhuizen@nieuw-elan.nl::51e5548b-fab2-430d-ba95-33072c45fff4" providerId="AD" clId="Web-{BEFF15DB-EFE2-4B7A-84FE-486E21C7F0F0}" dt="2021-12-07T19:24:23.335" v="507" actId="1076"/>
          <ac:spMkLst>
            <pc:docMk/>
            <pc:sldMk cId="13975573" sldId="291"/>
            <ac:spMk id="9" creationId="{460A9D2E-80EC-42CC-AB3A-E77A6A95D4D3}"/>
          </ac:spMkLst>
        </pc:spChg>
        <pc:picChg chg="del">
          <ac:chgData name="Marisha van Huizen" userId="S::mvanhuizen@nieuw-elan.nl::51e5548b-fab2-430d-ba95-33072c45fff4" providerId="AD" clId="Web-{BEFF15DB-EFE2-4B7A-84FE-486E21C7F0F0}" dt="2021-12-07T19:23:57.287" v="504"/>
          <ac:picMkLst>
            <pc:docMk/>
            <pc:sldMk cId="13975573" sldId="291"/>
            <ac:picMk id="4" creationId="{27E9025F-38C1-4D00-860D-15666F518970}"/>
          </ac:picMkLst>
        </pc:picChg>
        <pc:picChg chg="mod">
          <ac:chgData name="Marisha van Huizen" userId="S::mvanhuizen@nieuw-elan.nl::51e5548b-fab2-430d-ba95-33072c45fff4" providerId="AD" clId="Web-{BEFF15DB-EFE2-4B7A-84FE-486E21C7F0F0}" dt="2021-12-07T19:22:34.626" v="496" actId="1076"/>
          <ac:picMkLst>
            <pc:docMk/>
            <pc:sldMk cId="13975573" sldId="291"/>
            <ac:picMk id="5" creationId="{3141B822-610E-4457-ACD4-16DAF8FF9B06}"/>
          </ac:picMkLst>
        </pc:picChg>
        <pc:picChg chg="add mod modCrop">
          <ac:chgData name="Marisha van Huizen" userId="S::mvanhuizen@nieuw-elan.nl::51e5548b-fab2-430d-ba95-33072c45fff4" providerId="AD" clId="Web-{BEFF15DB-EFE2-4B7A-84FE-486E21C7F0F0}" dt="2021-12-07T19:24:05.303" v="506" actId="1076"/>
          <ac:picMkLst>
            <pc:docMk/>
            <pc:sldMk cId="13975573" sldId="291"/>
            <ac:picMk id="6" creationId="{13FE2371-BEE3-4B98-B00B-09C38B78E880}"/>
          </ac:picMkLst>
        </pc:picChg>
      </pc:sldChg>
      <pc:sldChg chg="modSp add replId">
        <pc:chgData name="Marisha van Huizen" userId="S::mvanhuizen@nieuw-elan.nl::51e5548b-fab2-430d-ba95-33072c45fff4" providerId="AD" clId="Web-{BEFF15DB-EFE2-4B7A-84FE-486E21C7F0F0}" dt="2021-12-07T19:01:32.755" v="401" actId="20577"/>
        <pc:sldMkLst>
          <pc:docMk/>
          <pc:sldMk cId="1533583024" sldId="292"/>
        </pc:sldMkLst>
        <pc:spChg chg="mod">
          <ac:chgData name="Marisha van Huizen" userId="S::mvanhuizen@nieuw-elan.nl::51e5548b-fab2-430d-ba95-33072c45fff4" providerId="AD" clId="Web-{BEFF15DB-EFE2-4B7A-84FE-486E21C7F0F0}" dt="2021-12-07T19:01:32.755" v="401" actId="20577"/>
          <ac:spMkLst>
            <pc:docMk/>
            <pc:sldMk cId="1533583024" sldId="292"/>
            <ac:spMk id="3" creationId="{C1D3E284-33AB-4688-9E81-1358B042AD45}"/>
          </ac:spMkLst>
        </pc:spChg>
      </pc:sldChg>
      <pc:sldChg chg="modSp add ord replId">
        <pc:chgData name="Marisha van Huizen" userId="S::mvanhuizen@nieuw-elan.nl::51e5548b-fab2-430d-ba95-33072c45fff4" providerId="AD" clId="Web-{BEFF15DB-EFE2-4B7A-84FE-486E21C7F0F0}" dt="2021-12-07T19:41:57.585" v="644" actId="20577"/>
        <pc:sldMkLst>
          <pc:docMk/>
          <pc:sldMk cId="1219723880" sldId="293"/>
        </pc:sldMkLst>
        <pc:spChg chg="mod">
          <ac:chgData name="Marisha van Huizen" userId="S::mvanhuizen@nieuw-elan.nl::51e5548b-fab2-430d-ba95-33072c45fff4" providerId="AD" clId="Web-{BEFF15DB-EFE2-4B7A-84FE-486E21C7F0F0}" dt="2021-12-07T19:41:57.585" v="644" actId="20577"/>
          <ac:spMkLst>
            <pc:docMk/>
            <pc:sldMk cId="1219723880" sldId="293"/>
            <ac:spMk id="3" creationId="{AA9440FE-B43E-47A4-AF6B-9BE0A4316AB7}"/>
          </ac:spMkLst>
        </pc:spChg>
      </pc:sldChg>
      <pc:sldChg chg="modSp add ord replId">
        <pc:chgData name="Marisha van Huizen" userId="S::mvanhuizen@nieuw-elan.nl::51e5548b-fab2-430d-ba95-33072c45fff4" providerId="AD" clId="Web-{BEFF15DB-EFE2-4B7A-84FE-486E21C7F0F0}" dt="2021-12-07T19:41:12.879" v="635" actId="20577"/>
        <pc:sldMkLst>
          <pc:docMk/>
          <pc:sldMk cId="2667427323" sldId="294"/>
        </pc:sldMkLst>
        <pc:spChg chg="mod">
          <ac:chgData name="Marisha van Huizen" userId="S::mvanhuizen@nieuw-elan.nl::51e5548b-fab2-430d-ba95-33072c45fff4" providerId="AD" clId="Web-{BEFF15DB-EFE2-4B7A-84FE-486E21C7F0F0}" dt="2021-12-07T19:41:12.879" v="635" actId="20577"/>
          <ac:spMkLst>
            <pc:docMk/>
            <pc:sldMk cId="2667427323" sldId="294"/>
            <ac:spMk id="3" creationId="{AA9440FE-B43E-47A4-AF6B-9BE0A4316AB7}"/>
          </ac:spMkLst>
        </pc:spChg>
      </pc:sldChg>
      <pc:sldChg chg="modSp add replId">
        <pc:chgData name="Marisha van Huizen" userId="S::mvanhuizen@nieuw-elan.nl::51e5548b-fab2-430d-ba95-33072c45fff4" providerId="AD" clId="Web-{BEFF15DB-EFE2-4B7A-84FE-486E21C7F0F0}" dt="2021-12-07T19:41:20.426" v="636" actId="20577"/>
        <pc:sldMkLst>
          <pc:docMk/>
          <pc:sldMk cId="2838289165" sldId="295"/>
        </pc:sldMkLst>
        <pc:spChg chg="mod">
          <ac:chgData name="Marisha van Huizen" userId="S::mvanhuizen@nieuw-elan.nl::51e5548b-fab2-430d-ba95-33072c45fff4" providerId="AD" clId="Web-{BEFF15DB-EFE2-4B7A-84FE-486E21C7F0F0}" dt="2021-12-07T19:41:20.426" v="636" actId="20577"/>
          <ac:spMkLst>
            <pc:docMk/>
            <pc:sldMk cId="2838289165" sldId="295"/>
            <ac:spMk id="3" creationId="{AA9440FE-B43E-47A4-AF6B-9BE0A4316AB7}"/>
          </ac:spMkLst>
        </pc:spChg>
      </pc:sldChg>
      <pc:sldChg chg="modSp add replId">
        <pc:chgData name="Marisha van Huizen" userId="S::mvanhuizen@nieuw-elan.nl::51e5548b-fab2-430d-ba95-33072c45fff4" providerId="AD" clId="Web-{BEFF15DB-EFE2-4B7A-84FE-486E21C7F0F0}" dt="2021-12-07T19:42:01.366" v="645" actId="20577"/>
        <pc:sldMkLst>
          <pc:docMk/>
          <pc:sldMk cId="3348579909" sldId="296"/>
        </pc:sldMkLst>
        <pc:spChg chg="mod">
          <ac:chgData name="Marisha van Huizen" userId="S::mvanhuizen@nieuw-elan.nl::51e5548b-fab2-430d-ba95-33072c45fff4" providerId="AD" clId="Web-{BEFF15DB-EFE2-4B7A-84FE-486E21C7F0F0}" dt="2021-12-07T19:42:01.366" v="645" actId="20577"/>
          <ac:spMkLst>
            <pc:docMk/>
            <pc:sldMk cId="3348579909" sldId="296"/>
            <ac:spMk id="3" creationId="{AA9440FE-B43E-47A4-AF6B-9BE0A4316AB7}"/>
          </ac:spMkLst>
        </pc:spChg>
      </pc:sldChg>
      <pc:sldChg chg="modSp add replId">
        <pc:chgData name="Marisha van Huizen" userId="S::mvanhuizen@nieuw-elan.nl::51e5548b-fab2-430d-ba95-33072c45fff4" providerId="AD" clId="Web-{BEFF15DB-EFE2-4B7A-84FE-486E21C7F0F0}" dt="2021-12-07T19:42:05.773" v="646" actId="20577"/>
        <pc:sldMkLst>
          <pc:docMk/>
          <pc:sldMk cId="2909988138" sldId="297"/>
        </pc:sldMkLst>
        <pc:spChg chg="mod">
          <ac:chgData name="Marisha van Huizen" userId="S::mvanhuizen@nieuw-elan.nl::51e5548b-fab2-430d-ba95-33072c45fff4" providerId="AD" clId="Web-{BEFF15DB-EFE2-4B7A-84FE-486E21C7F0F0}" dt="2021-12-07T19:42:05.773" v="646" actId="20577"/>
          <ac:spMkLst>
            <pc:docMk/>
            <pc:sldMk cId="2909988138" sldId="297"/>
            <ac:spMk id="3" creationId="{AA9440FE-B43E-47A4-AF6B-9BE0A4316AB7}"/>
          </ac:spMkLst>
        </pc:spChg>
      </pc:sldChg>
      <pc:sldChg chg="modSp add replId">
        <pc:chgData name="Marisha van Huizen" userId="S::mvanhuizen@nieuw-elan.nl::51e5548b-fab2-430d-ba95-33072c45fff4" providerId="AD" clId="Web-{BEFF15DB-EFE2-4B7A-84FE-486E21C7F0F0}" dt="2021-12-07T19:41:46.912" v="643" actId="20577"/>
        <pc:sldMkLst>
          <pc:docMk/>
          <pc:sldMk cId="337289961" sldId="298"/>
        </pc:sldMkLst>
        <pc:spChg chg="mod">
          <ac:chgData name="Marisha van Huizen" userId="S::mvanhuizen@nieuw-elan.nl::51e5548b-fab2-430d-ba95-33072c45fff4" providerId="AD" clId="Web-{BEFF15DB-EFE2-4B7A-84FE-486E21C7F0F0}" dt="2021-12-07T19:41:46.912" v="643" actId="20577"/>
          <ac:spMkLst>
            <pc:docMk/>
            <pc:sldMk cId="337289961" sldId="298"/>
            <ac:spMk id="3" creationId="{AA9440FE-B43E-47A4-AF6B-9BE0A4316AB7}"/>
          </ac:spMkLst>
        </pc:spChg>
      </pc:sldChg>
    </pc:docChg>
  </pc:docChgLst>
  <pc:docChgLst>
    <pc:chgData name="Marisha van Huizen" userId="S::mvanhuizen@nieuw-elan.nl::51e5548b-fab2-430d-ba95-33072c45fff4" providerId="AD" clId="Web-{C50165E7-9E1A-4556-AD94-2D084D7D7ED9}"/>
    <pc:docChg chg="addSld modSld sldOrd">
      <pc:chgData name="Marisha van Huizen" userId="S::mvanhuizen@nieuw-elan.nl::51e5548b-fab2-430d-ba95-33072c45fff4" providerId="AD" clId="Web-{C50165E7-9E1A-4556-AD94-2D084D7D7ED9}" dt="2021-12-07T15:58:32.289" v="1227" actId="20577"/>
      <pc:docMkLst>
        <pc:docMk/>
      </pc:docMkLst>
      <pc:sldChg chg="modSp">
        <pc:chgData name="Marisha van Huizen" userId="S::mvanhuizen@nieuw-elan.nl::51e5548b-fab2-430d-ba95-33072c45fff4" providerId="AD" clId="Web-{C50165E7-9E1A-4556-AD94-2D084D7D7ED9}" dt="2021-12-07T15:35:18.542" v="811" actId="20577"/>
        <pc:sldMkLst>
          <pc:docMk/>
          <pc:sldMk cId="3351439039" sldId="256"/>
        </pc:sldMkLst>
        <pc:spChg chg="mod">
          <ac:chgData name="Marisha van Huizen" userId="S::mvanhuizen@nieuw-elan.nl::51e5548b-fab2-430d-ba95-33072c45fff4" providerId="AD" clId="Web-{C50165E7-9E1A-4556-AD94-2D084D7D7ED9}" dt="2021-12-07T15:35:18.542" v="811" actId="20577"/>
          <ac:spMkLst>
            <pc:docMk/>
            <pc:sldMk cId="3351439039" sldId="256"/>
            <ac:spMk id="2" creationId="{036C017A-0840-42C9-8727-A6558A2DEE4C}"/>
          </ac:spMkLst>
        </pc:spChg>
      </pc:sldChg>
      <pc:sldChg chg="modSp">
        <pc:chgData name="Marisha van Huizen" userId="S::mvanhuizen@nieuw-elan.nl::51e5548b-fab2-430d-ba95-33072c45fff4" providerId="AD" clId="Web-{C50165E7-9E1A-4556-AD94-2D084D7D7ED9}" dt="2021-12-07T15:58:32.289" v="1227" actId="20577"/>
        <pc:sldMkLst>
          <pc:docMk/>
          <pc:sldMk cId="1576933522" sldId="257"/>
        </pc:sldMkLst>
        <pc:spChg chg="mod">
          <ac:chgData name="Marisha van Huizen" userId="S::mvanhuizen@nieuw-elan.nl::51e5548b-fab2-430d-ba95-33072c45fff4" providerId="AD" clId="Web-{C50165E7-9E1A-4556-AD94-2D084D7D7ED9}" dt="2021-12-07T15:58:32.289" v="1227" actId="20577"/>
          <ac:spMkLst>
            <pc:docMk/>
            <pc:sldMk cId="1576933522" sldId="257"/>
            <ac:spMk id="3" creationId="{C1D3E284-33AB-4688-9E81-1358B042AD45}"/>
          </ac:spMkLst>
        </pc:spChg>
      </pc:sldChg>
      <pc:sldChg chg="addSp delSp modSp">
        <pc:chgData name="Marisha van Huizen" userId="S::mvanhuizen@nieuw-elan.nl::51e5548b-fab2-430d-ba95-33072c45fff4" providerId="AD" clId="Web-{C50165E7-9E1A-4556-AD94-2D084D7D7ED9}" dt="2021-12-07T15:49:54.029" v="1144" actId="20577"/>
        <pc:sldMkLst>
          <pc:docMk/>
          <pc:sldMk cId="4080728500" sldId="258"/>
        </pc:sldMkLst>
        <pc:spChg chg="mod">
          <ac:chgData name="Marisha van Huizen" userId="S::mvanhuizen@nieuw-elan.nl::51e5548b-fab2-430d-ba95-33072c45fff4" providerId="AD" clId="Web-{C50165E7-9E1A-4556-AD94-2D084D7D7ED9}" dt="2021-12-07T15:49:54.029" v="1144" actId="20577"/>
          <ac:spMkLst>
            <pc:docMk/>
            <pc:sldMk cId="4080728500" sldId="258"/>
            <ac:spMk id="4" creationId="{BB459F68-EBE0-4F0E-90A6-414D6F67D95F}"/>
          </ac:spMkLst>
        </pc:spChg>
        <pc:spChg chg="mod">
          <ac:chgData name="Marisha van Huizen" userId="S::mvanhuizen@nieuw-elan.nl::51e5548b-fab2-430d-ba95-33072c45fff4" providerId="AD" clId="Web-{C50165E7-9E1A-4556-AD94-2D084D7D7ED9}" dt="2021-12-07T15:46:48.150" v="1070" actId="20577"/>
          <ac:spMkLst>
            <pc:docMk/>
            <pc:sldMk cId="4080728500" sldId="258"/>
            <ac:spMk id="9" creationId="{460A9D2E-80EC-42CC-AB3A-E77A6A95D4D3}"/>
          </ac:spMkLst>
        </pc:spChg>
        <pc:picChg chg="mod">
          <ac:chgData name="Marisha van Huizen" userId="S::mvanhuizen@nieuw-elan.nl::51e5548b-fab2-430d-ba95-33072c45fff4" providerId="AD" clId="Web-{C50165E7-9E1A-4556-AD94-2D084D7D7ED9}" dt="2021-12-07T14:43:55.514" v="235" actId="1076"/>
          <ac:picMkLst>
            <pc:docMk/>
            <pc:sldMk cId="4080728500" sldId="258"/>
            <ac:picMk id="2" creationId="{07C0496F-0C30-4D11-A8BF-F457DBA954C1}"/>
          </ac:picMkLst>
        </pc:picChg>
        <pc:picChg chg="del mod">
          <ac:chgData name="Marisha van Huizen" userId="S::mvanhuizen@nieuw-elan.nl::51e5548b-fab2-430d-ba95-33072c45fff4" providerId="AD" clId="Web-{C50165E7-9E1A-4556-AD94-2D084D7D7ED9}" dt="2021-12-07T14:44:32.812" v="239"/>
          <ac:picMkLst>
            <pc:docMk/>
            <pc:sldMk cId="4080728500" sldId="258"/>
            <ac:picMk id="3" creationId="{9C522A6C-53D8-4F75-8012-960AB89019C4}"/>
          </ac:picMkLst>
        </pc:picChg>
        <pc:picChg chg="add mod">
          <ac:chgData name="Marisha van Huizen" userId="S::mvanhuizen@nieuw-elan.nl::51e5548b-fab2-430d-ba95-33072c45fff4" providerId="AD" clId="Web-{C50165E7-9E1A-4556-AD94-2D084D7D7ED9}" dt="2021-12-07T14:44:36.077" v="240" actId="1076"/>
          <ac:picMkLst>
            <pc:docMk/>
            <pc:sldMk cId="4080728500" sldId="258"/>
            <ac:picMk id="5" creationId="{4652FA9B-9A1B-423C-B2A0-C00876CD6195}"/>
          </ac:picMkLst>
        </pc:picChg>
      </pc:sldChg>
      <pc:sldChg chg="ord">
        <pc:chgData name="Marisha van Huizen" userId="S::mvanhuizen@nieuw-elan.nl::51e5548b-fab2-430d-ba95-33072c45fff4" providerId="AD" clId="Web-{C50165E7-9E1A-4556-AD94-2D084D7D7ED9}" dt="2021-12-07T15:50:42.452" v="1145"/>
        <pc:sldMkLst>
          <pc:docMk/>
          <pc:sldMk cId="3213673828" sldId="262"/>
        </pc:sldMkLst>
      </pc:sldChg>
      <pc:sldChg chg="ord">
        <pc:chgData name="Marisha van Huizen" userId="S::mvanhuizen@nieuw-elan.nl::51e5548b-fab2-430d-ba95-33072c45fff4" providerId="AD" clId="Web-{C50165E7-9E1A-4556-AD94-2D084D7D7ED9}" dt="2021-12-07T15:50:42.452" v="1146"/>
        <pc:sldMkLst>
          <pc:docMk/>
          <pc:sldMk cId="4236199250" sldId="263"/>
        </pc:sldMkLst>
      </pc:sldChg>
      <pc:sldChg chg="ord">
        <pc:chgData name="Marisha van Huizen" userId="S::mvanhuizen@nieuw-elan.nl::51e5548b-fab2-430d-ba95-33072c45fff4" providerId="AD" clId="Web-{C50165E7-9E1A-4556-AD94-2D084D7D7ED9}" dt="2021-12-07T15:50:42.452" v="1147"/>
        <pc:sldMkLst>
          <pc:docMk/>
          <pc:sldMk cId="1050079481" sldId="264"/>
        </pc:sldMkLst>
      </pc:sldChg>
      <pc:sldChg chg="ord">
        <pc:chgData name="Marisha van Huizen" userId="S::mvanhuizen@nieuw-elan.nl::51e5548b-fab2-430d-ba95-33072c45fff4" providerId="AD" clId="Web-{C50165E7-9E1A-4556-AD94-2D084D7D7ED9}" dt="2021-12-07T15:50:42.452" v="1148"/>
        <pc:sldMkLst>
          <pc:docMk/>
          <pc:sldMk cId="4090823956" sldId="265"/>
        </pc:sldMkLst>
      </pc:sldChg>
      <pc:sldChg chg="modSp">
        <pc:chgData name="Marisha van Huizen" userId="S::mvanhuizen@nieuw-elan.nl::51e5548b-fab2-430d-ba95-33072c45fff4" providerId="AD" clId="Web-{C50165E7-9E1A-4556-AD94-2D084D7D7ED9}" dt="2021-12-07T15:44:26.491" v="1067" actId="20577"/>
        <pc:sldMkLst>
          <pc:docMk/>
          <pc:sldMk cId="3228485135" sldId="266"/>
        </pc:sldMkLst>
        <pc:spChg chg="mod">
          <ac:chgData name="Marisha van Huizen" userId="S::mvanhuizen@nieuw-elan.nl::51e5548b-fab2-430d-ba95-33072c45fff4" providerId="AD" clId="Web-{C50165E7-9E1A-4556-AD94-2D084D7D7ED9}" dt="2021-12-07T14:19:18.307" v="21" actId="20577"/>
          <ac:spMkLst>
            <pc:docMk/>
            <pc:sldMk cId="3228485135" sldId="266"/>
            <ac:spMk id="5" creationId="{C06E77E3-6829-4C43-A90A-36DF910DBED6}"/>
          </ac:spMkLst>
        </pc:spChg>
        <pc:spChg chg="mod">
          <ac:chgData name="Marisha van Huizen" userId="S::mvanhuizen@nieuw-elan.nl::51e5548b-fab2-430d-ba95-33072c45fff4" providerId="AD" clId="Web-{C50165E7-9E1A-4556-AD94-2D084D7D7ED9}" dt="2021-12-07T14:19:07.088" v="10" actId="20577"/>
          <ac:spMkLst>
            <pc:docMk/>
            <pc:sldMk cId="3228485135" sldId="266"/>
            <ac:spMk id="6" creationId="{9A642218-61BB-964D-B727-A1E955D127C0}"/>
          </ac:spMkLst>
        </pc:spChg>
        <pc:spChg chg="mod">
          <ac:chgData name="Marisha van Huizen" userId="S::mvanhuizen@nieuw-elan.nl::51e5548b-fab2-430d-ba95-33072c45fff4" providerId="AD" clId="Web-{C50165E7-9E1A-4556-AD94-2D084D7D7ED9}" dt="2021-12-07T15:44:18.131" v="1056" actId="20577"/>
          <ac:spMkLst>
            <pc:docMk/>
            <pc:sldMk cId="3228485135" sldId="266"/>
            <ac:spMk id="26" creationId="{9062E07C-76A7-234E-91A9-273A0E48258E}"/>
          </ac:spMkLst>
        </pc:spChg>
        <pc:spChg chg="mod">
          <ac:chgData name="Marisha van Huizen" userId="S::mvanhuizen@nieuw-elan.nl::51e5548b-fab2-430d-ba95-33072c45fff4" providerId="AD" clId="Web-{C50165E7-9E1A-4556-AD94-2D084D7D7ED9}" dt="2021-12-07T15:44:26.491" v="1067" actId="20577"/>
          <ac:spMkLst>
            <pc:docMk/>
            <pc:sldMk cId="3228485135" sldId="266"/>
            <ac:spMk id="28" creationId="{50488C37-6EE6-D344-A283-EBBA20FC69BC}"/>
          </ac:spMkLst>
        </pc:spChg>
        <pc:spChg chg="mod">
          <ac:chgData name="Marisha van Huizen" userId="S::mvanhuizen@nieuw-elan.nl::51e5548b-fab2-430d-ba95-33072c45fff4" providerId="AD" clId="Web-{C50165E7-9E1A-4556-AD94-2D084D7D7ED9}" dt="2021-12-07T15:43:56.006" v="1049" actId="1076"/>
          <ac:spMkLst>
            <pc:docMk/>
            <pc:sldMk cId="3228485135" sldId="266"/>
            <ac:spMk id="35" creationId="{5220A155-7F92-414B-808F-9EFC6CC575FE}"/>
          </ac:spMkLst>
        </pc:spChg>
        <pc:picChg chg="mod">
          <ac:chgData name="Marisha van Huizen" userId="S::mvanhuizen@nieuw-elan.nl::51e5548b-fab2-430d-ba95-33072c45fff4" providerId="AD" clId="Web-{C50165E7-9E1A-4556-AD94-2D084D7D7ED9}" dt="2021-12-07T15:44:03.428" v="1050" actId="1076"/>
          <ac:picMkLst>
            <pc:docMk/>
            <pc:sldMk cId="3228485135" sldId="266"/>
            <ac:picMk id="1030" creationId="{6A2F9226-C514-3445-87B5-26DE5D5C91FD}"/>
          </ac:picMkLst>
        </pc:picChg>
      </pc:sldChg>
      <pc:sldChg chg="addSp delSp modSp">
        <pc:chgData name="Marisha van Huizen" userId="S::mvanhuizen@nieuw-elan.nl::51e5548b-fab2-430d-ba95-33072c45fff4" providerId="AD" clId="Web-{C50165E7-9E1A-4556-AD94-2D084D7D7ED9}" dt="2021-12-07T14:42:10.230" v="233"/>
        <pc:sldMkLst>
          <pc:docMk/>
          <pc:sldMk cId="18032969" sldId="268"/>
        </pc:sldMkLst>
        <pc:spChg chg="add mod">
          <ac:chgData name="Marisha van Huizen" userId="S::mvanhuizen@nieuw-elan.nl::51e5548b-fab2-430d-ba95-33072c45fff4" providerId="AD" clId="Web-{C50165E7-9E1A-4556-AD94-2D084D7D7ED9}" dt="2021-12-07T14:39:25.992" v="154" actId="1076"/>
          <ac:spMkLst>
            <pc:docMk/>
            <pc:sldMk cId="18032969" sldId="268"/>
            <ac:spMk id="3" creationId="{F4525311-F48B-4DFD-B220-13EC3B4C81C8}"/>
          </ac:spMkLst>
        </pc:spChg>
        <pc:spChg chg="add del mod">
          <ac:chgData name="Marisha van Huizen" userId="S::mvanhuizen@nieuw-elan.nl::51e5548b-fab2-430d-ba95-33072c45fff4" providerId="AD" clId="Web-{C50165E7-9E1A-4556-AD94-2D084D7D7ED9}" dt="2021-12-07T14:35:54.440" v="61"/>
          <ac:spMkLst>
            <pc:docMk/>
            <pc:sldMk cId="18032969" sldId="268"/>
            <ac:spMk id="11" creationId="{910BEFD0-C124-41BC-950D-D40B9506FC5D}"/>
          </ac:spMkLst>
        </pc:spChg>
        <pc:spChg chg="add del mod">
          <ac:chgData name="Marisha van Huizen" userId="S::mvanhuizen@nieuw-elan.nl::51e5548b-fab2-430d-ba95-33072c45fff4" providerId="AD" clId="Web-{C50165E7-9E1A-4556-AD94-2D084D7D7ED9}" dt="2021-12-07T14:35:51.237" v="58"/>
          <ac:spMkLst>
            <pc:docMk/>
            <pc:sldMk cId="18032969" sldId="268"/>
            <ac:spMk id="12" creationId="{5F39647E-38C6-41D8-AEA0-AC7EF44F0CD3}"/>
          </ac:spMkLst>
        </pc:spChg>
        <pc:spChg chg="add del">
          <ac:chgData name="Marisha van Huizen" userId="S::mvanhuizen@nieuw-elan.nl::51e5548b-fab2-430d-ba95-33072c45fff4" providerId="AD" clId="Web-{C50165E7-9E1A-4556-AD94-2D084D7D7ED9}" dt="2021-12-07T14:35:48.987" v="56"/>
          <ac:spMkLst>
            <pc:docMk/>
            <pc:sldMk cId="18032969" sldId="268"/>
            <ac:spMk id="13" creationId="{B2BEFE08-D69C-4F56-A649-BF91839C36AD}"/>
          </ac:spMkLst>
        </pc:spChg>
        <pc:spChg chg="add del">
          <ac:chgData name="Marisha van Huizen" userId="S::mvanhuizen@nieuw-elan.nl::51e5548b-fab2-430d-ba95-33072c45fff4" providerId="AD" clId="Web-{C50165E7-9E1A-4556-AD94-2D084D7D7ED9}" dt="2021-12-07T14:35:48.549" v="55"/>
          <ac:spMkLst>
            <pc:docMk/>
            <pc:sldMk cId="18032969" sldId="268"/>
            <ac:spMk id="14" creationId="{D0174AFA-354E-4BCE-8B38-CAF89DEC9241}"/>
          </ac:spMkLst>
        </pc:spChg>
        <pc:spChg chg="add del mod">
          <ac:chgData name="Marisha van Huizen" userId="S::mvanhuizen@nieuw-elan.nl::51e5548b-fab2-430d-ba95-33072c45fff4" providerId="AD" clId="Web-{C50165E7-9E1A-4556-AD94-2D084D7D7ED9}" dt="2021-12-07T14:36:07.550" v="67"/>
          <ac:spMkLst>
            <pc:docMk/>
            <pc:sldMk cId="18032969" sldId="268"/>
            <ac:spMk id="15" creationId="{81F14C45-D293-4D77-A054-109BFDA10105}"/>
          </ac:spMkLst>
        </pc:spChg>
        <pc:spChg chg="add mod">
          <ac:chgData name="Marisha van Huizen" userId="S::mvanhuizen@nieuw-elan.nl::51e5548b-fab2-430d-ba95-33072c45fff4" providerId="AD" clId="Web-{C50165E7-9E1A-4556-AD94-2D084D7D7ED9}" dt="2021-12-07T14:41:53.855" v="229" actId="1076"/>
          <ac:spMkLst>
            <pc:docMk/>
            <pc:sldMk cId="18032969" sldId="268"/>
            <ac:spMk id="16" creationId="{B63FA7B9-C539-4343-AA8C-4F0C118A8673}"/>
          </ac:spMkLst>
        </pc:spChg>
        <pc:spChg chg="add del">
          <ac:chgData name="Marisha van Huizen" userId="S::mvanhuizen@nieuw-elan.nl::51e5548b-fab2-430d-ba95-33072c45fff4" providerId="AD" clId="Web-{C50165E7-9E1A-4556-AD94-2D084D7D7ED9}" dt="2021-12-07T14:42:10.230" v="233"/>
          <ac:spMkLst>
            <pc:docMk/>
            <pc:sldMk cId="18032969" sldId="268"/>
            <ac:spMk id="17" creationId="{DED69220-D573-4A2A-B5E9-56E40053C977}"/>
          </ac:spMkLst>
        </pc:spChg>
        <pc:spChg chg="add del">
          <ac:chgData name="Marisha van Huizen" userId="S::mvanhuizen@nieuw-elan.nl::51e5548b-fab2-430d-ba95-33072c45fff4" providerId="AD" clId="Web-{C50165E7-9E1A-4556-AD94-2D084D7D7ED9}" dt="2021-12-07T14:36:05.440" v="66"/>
          <ac:spMkLst>
            <pc:docMk/>
            <pc:sldMk cId="18032969" sldId="268"/>
            <ac:spMk id="18" creationId="{11DFD14B-B724-4EC5-AD2C-761DDB62757A}"/>
          </ac:spMkLst>
        </pc:spChg>
        <pc:spChg chg="add del">
          <ac:chgData name="Marisha van Huizen" userId="S::mvanhuizen@nieuw-elan.nl::51e5548b-fab2-430d-ba95-33072c45fff4" providerId="AD" clId="Web-{C50165E7-9E1A-4556-AD94-2D084D7D7ED9}" dt="2021-12-07T14:36:02.175" v="65"/>
          <ac:spMkLst>
            <pc:docMk/>
            <pc:sldMk cId="18032969" sldId="268"/>
            <ac:spMk id="19" creationId="{79C13134-5775-453E-B9C0-03CE3CFBFA38}"/>
          </ac:spMkLst>
        </pc:spChg>
        <pc:spChg chg="add mod">
          <ac:chgData name="Marisha van Huizen" userId="S::mvanhuizen@nieuw-elan.nl::51e5548b-fab2-430d-ba95-33072c45fff4" providerId="AD" clId="Web-{C50165E7-9E1A-4556-AD94-2D084D7D7ED9}" dt="2021-12-07T14:41:58.324" v="231" actId="1076"/>
          <ac:spMkLst>
            <pc:docMk/>
            <pc:sldMk cId="18032969" sldId="268"/>
            <ac:spMk id="20" creationId="{33DCFC56-2480-4530-B185-1C3C1CC79DD3}"/>
          </ac:spMkLst>
        </pc:spChg>
        <pc:spChg chg="add mod">
          <ac:chgData name="Marisha van Huizen" userId="S::mvanhuizen@nieuw-elan.nl::51e5548b-fab2-430d-ba95-33072c45fff4" providerId="AD" clId="Web-{C50165E7-9E1A-4556-AD94-2D084D7D7ED9}" dt="2021-12-07T14:42:00.839" v="232" actId="1076"/>
          <ac:spMkLst>
            <pc:docMk/>
            <pc:sldMk cId="18032969" sldId="268"/>
            <ac:spMk id="21" creationId="{EEF73372-6DCA-4E9E-9384-9AD6F9A48415}"/>
          </ac:spMkLst>
        </pc:spChg>
        <pc:spChg chg="add mod">
          <ac:chgData name="Marisha van Huizen" userId="S::mvanhuizen@nieuw-elan.nl::51e5548b-fab2-430d-ba95-33072c45fff4" providerId="AD" clId="Web-{C50165E7-9E1A-4556-AD94-2D084D7D7ED9}" dt="2021-12-07T14:41:19.401" v="223" actId="1076"/>
          <ac:spMkLst>
            <pc:docMk/>
            <pc:sldMk cId="18032969" sldId="268"/>
            <ac:spMk id="22" creationId="{BB530774-56D9-478B-A0EE-699A3A855826}"/>
          </ac:spMkLst>
        </pc:spChg>
        <pc:spChg chg="add mod">
          <ac:chgData name="Marisha van Huizen" userId="S::mvanhuizen@nieuw-elan.nl::51e5548b-fab2-430d-ba95-33072c45fff4" providerId="AD" clId="Web-{C50165E7-9E1A-4556-AD94-2D084D7D7ED9}" dt="2021-12-07T14:41:48.183" v="228" actId="1076"/>
          <ac:spMkLst>
            <pc:docMk/>
            <pc:sldMk cId="18032969" sldId="268"/>
            <ac:spMk id="23" creationId="{2AC1560C-7334-424C-8AEE-5BAC7F41ED01}"/>
          </ac:spMkLst>
        </pc:spChg>
        <pc:spChg chg="add mod">
          <ac:chgData name="Marisha van Huizen" userId="S::mvanhuizen@nieuw-elan.nl::51e5548b-fab2-430d-ba95-33072c45fff4" providerId="AD" clId="Web-{C50165E7-9E1A-4556-AD94-2D084D7D7ED9}" dt="2021-12-07T14:41:40.901" v="227" actId="1076"/>
          <ac:spMkLst>
            <pc:docMk/>
            <pc:sldMk cId="18032969" sldId="268"/>
            <ac:spMk id="24" creationId="{6DEAC7CA-B99A-48E8-9B66-9A2BBF8FF2C2}"/>
          </ac:spMkLst>
        </pc:spChg>
        <pc:spChg chg="add mod">
          <ac:chgData name="Marisha van Huizen" userId="S::mvanhuizen@nieuw-elan.nl::51e5548b-fab2-430d-ba95-33072c45fff4" providerId="AD" clId="Web-{C50165E7-9E1A-4556-AD94-2D084D7D7ED9}" dt="2021-12-07T14:41:36.651" v="226" actId="1076"/>
          <ac:spMkLst>
            <pc:docMk/>
            <pc:sldMk cId="18032969" sldId="268"/>
            <ac:spMk id="25" creationId="{A654D283-C991-4EB6-85B6-F829EB143470}"/>
          </ac:spMkLst>
        </pc:spChg>
        <pc:spChg chg="add mod">
          <ac:chgData name="Marisha van Huizen" userId="S::mvanhuizen@nieuw-elan.nl::51e5548b-fab2-430d-ba95-33072c45fff4" providerId="AD" clId="Web-{C50165E7-9E1A-4556-AD94-2D084D7D7ED9}" dt="2021-12-07T14:41:33.870" v="225" actId="1076"/>
          <ac:spMkLst>
            <pc:docMk/>
            <pc:sldMk cId="18032969" sldId="268"/>
            <ac:spMk id="26" creationId="{D58D78FA-7260-49ED-911A-8F373400D612}"/>
          </ac:spMkLst>
        </pc:spChg>
        <pc:spChg chg="add mod">
          <ac:chgData name="Marisha van Huizen" userId="S::mvanhuizen@nieuw-elan.nl::51e5548b-fab2-430d-ba95-33072c45fff4" providerId="AD" clId="Web-{C50165E7-9E1A-4556-AD94-2D084D7D7ED9}" dt="2021-12-07T14:41:31.089" v="224" actId="1076"/>
          <ac:spMkLst>
            <pc:docMk/>
            <pc:sldMk cId="18032969" sldId="268"/>
            <ac:spMk id="27" creationId="{8BB69083-DC74-412A-94E1-3EA47AD04820}"/>
          </ac:spMkLst>
        </pc:spChg>
        <pc:spChg chg="add mod">
          <ac:chgData name="Marisha van Huizen" userId="S::mvanhuizen@nieuw-elan.nl::51e5548b-fab2-430d-ba95-33072c45fff4" providerId="AD" clId="Web-{C50165E7-9E1A-4556-AD94-2D084D7D7ED9}" dt="2021-12-07T14:41:08.197" v="214" actId="1076"/>
          <ac:spMkLst>
            <pc:docMk/>
            <pc:sldMk cId="18032969" sldId="268"/>
            <ac:spMk id="28" creationId="{63110A8F-03B3-4BF9-8DE2-1C77E06C2900}"/>
          </ac:spMkLst>
        </pc:spChg>
      </pc:sldChg>
      <pc:sldChg chg="modSp">
        <pc:chgData name="Marisha van Huizen" userId="S::mvanhuizen@nieuw-elan.nl::51e5548b-fab2-430d-ba95-33072c45fff4" providerId="AD" clId="Web-{C50165E7-9E1A-4556-AD94-2D084D7D7ED9}" dt="2021-12-07T15:41:20.081" v="973" actId="20577"/>
        <pc:sldMkLst>
          <pc:docMk/>
          <pc:sldMk cId="3521808191" sldId="269"/>
        </pc:sldMkLst>
        <pc:spChg chg="mod">
          <ac:chgData name="Marisha van Huizen" userId="S::mvanhuizen@nieuw-elan.nl::51e5548b-fab2-430d-ba95-33072c45fff4" providerId="AD" clId="Web-{C50165E7-9E1A-4556-AD94-2D084D7D7ED9}" dt="2021-12-07T15:41:20.081" v="973" actId="20577"/>
          <ac:spMkLst>
            <pc:docMk/>
            <pc:sldMk cId="3521808191" sldId="269"/>
            <ac:spMk id="6" creationId="{35C73034-07FC-4C64-B1A3-4F86809E2980}"/>
          </ac:spMkLst>
        </pc:spChg>
      </pc:sldChg>
      <pc:sldChg chg="modSp">
        <pc:chgData name="Marisha van Huizen" userId="S::mvanhuizen@nieuw-elan.nl::51e5548b-fab2-430d-ba95-33072c45fff4" providerId="AD" clId="Web-{C50165E7-9E1A-4556-AD94-2D084D7D7ED9}" dt="2021-12-07T15:37:09.216" v="839" actId="20577"/>
        <pc:sldMkLst>
          <pc:docMk/>
          <pc:sldMk cId="983934358" sldId="274"/>
        </pc:sldMkLst>
        <pc:spChg chg="mod">
          <ac:chgData name="Marisha van Huizen" userId="S::mvanhuizen@nieuw-elan.nl::51e5548b-fab2-430d-ba95-33072c45fff4" providerId="AD" clId="Web-{C50165E7-9E1A-4556-AD94-2D084D7D7ED9}" dt="2021-12-07T15:37:09.216" v="839" actId="20577"/>
          <ac:spMkLst>
            <pc:docMk/>
            <pc:sldMk cId="983934358" sldId="274"/>
            <ac:spMk id="2" creationId="{036C017A-0840-42C9-8727-A6558A2DEE4C}"/>
          </ac:spMkLst>
        </pc:spChg>
        <pc:spChg chg="mod">
          <ac:chgData name="Marisha van Huizen" userId="S::mvanhuizen@nieuw-elan.nl::51e5548b-fab2-430d-ba95-33072c45fff4" providerId="AD" clId="Web-{C50165E7-9E1A-4556-AD94-2D084D7D7ED9}" dt="2021-12-07T15:37:04.450" v="835" actId="20577"/>
          <ac:spMkLst>
            <pc:docMk/>
            <pc:sldMk cId="983934358" sldId="274"/>
            <ac:spMk id="7" creationId="{2BFA69C4-26AA-455C-A5EB-BA35AB6D2453}"/>
          </ac:spMkLst>
        </pc:spChg>
      </pc:sldChg>
      <pc:sldChg chg="modSp">
        <pc:chgData name="Marisha van Huizen" userId="S::mvanhuizen@nieuw-elan.nl::51e5548b-fab2-430d-ba95-33072c45fff4" providerId="AD" clId="Web-{C50165E7-9E1A-4556-AD94-2D084D7D7ED9}" dt="2021-12-07T15:37:18.513" v="844" actId="20577"/>
        <pc:sldMkLst>
          <pc:docMk/>
          <pc:sldMk cId="2522212551" sldId="275"/>
        </pc:sldMkLst>
        <pc:spChg chg="mod">
          <ac:chgData name="Marisha van Huizen" userId="S::mvanhuizen@nieuw-elan.nl::51e5548b-fab2-430d-ba95-33072c45fff4" providerId="AD" clId="Web-{C50165E7-9E1A-4556-AD94-2D084D7D7ED9}" dt="2021-12-07T15:36:45.606" v="826" actId="20577"/>
          <ac:spMkLst>
            <pc:docMk/>
            <pc:sldMk cId="2522212551" sldId="275"/>
            <ac:spMk id="2" creationId="{036C017A-0840-42C9-8727-A6558A2DEE4C}"/>
          </ac:spMkLst>
        </pc:spChg>
        <pc:spChg chg="mod">
          <ac:chgData name="Marisha van Huizen" userId="S::mvanhuizen@nieuw-elan.nl::51e5548b-fab2-430d-ba95-33072c45fff4" providerId="AD" clId="Web-{C50165E7-9E1A-4556-AD94-2D084D7D7ED9}" dt="2021-12-07T15:37:18.513" v="844" actId="20577"/>
          <ac:spMkLst>
            <pc:docMk/>
            <pc:sldMk cId="2522212551" sldId="275"/>
            <ac:spMk id="7" creationId="{2BFA69C4-26AA-455C-A5EB-BA35AB6D2453}"/>
          </ac:spMkLst>
        </pc:spChg>
      </pc:sldChg>
      <pc:sldChg chg="modSp">
        <pc:chgData name="Marisha van Huizen" userId="S::mvanhuizen@nieuw-elan.nl::51e5548b-fab2-430d-ba95-33072c45fff4" providerId="AD" clId="Web-{C50165E7-9E1A-4556-AD94-2D084D7D7ED9}" dt="2021-12-07T15:38:29.655" v="918" actId="20577"/>
        <pc:sldMkLst>
          <pc:docMk/>
          <pc:sldMk cId="112121097" sldId="276"/>
        </pc:sldMkLst>
        <pc:spChg chg="mod">
          <ac:chgData name="Marisha van Huizen" userId="S::mvanhuizen@nieuw-elan.nl::51e5548b-fab2-430d-ba95-33072c45fff4" providerId="AD" clId="Web-{C50165E7-9E1A-4556-AD94-2D084D7D7ED9}" dt="2021-12-07T15:38:29.655" v="918" actId="20577"/>
          <ac:spMkLst>
            <pc:docMk/>
            <pc:sldMk cId="112121097" sldId="276"/>
            <ac:spMk id="2" creationId="{036C017A-0840-42C9-8727-A6558A2DEE4C}"/>
          </ac:spMkLst>
        </pc:spChg>
        <pc:spChg chg="mod">
          <ac:chgData name="Marisha van Huizen" userId="S::mvanhuizen@nieuw-elan.nl::51e5548b-fab2-430d-ba95-33072c45fff4" providerId="AD" clId="Web-{C50165E7-9E1A-4556-AD94-2D084D7D7ED9}" dt="2021-12-07T15:36:59.232" v="830" actId="20577"/>
          <ac:spMkLst>
            <pc:docMk/>
            <pc:sldMk cId="112121097" sldId="276"/>
            <ac:spMk id="7" creationId="{2BFA69C4-26AA-455C-A5EB-BA35AB6D2453}"/>
          </ac:spMkLst>
        </pc:spChg>
      </pc:sldChg>
      <pc:sldChg chg="modSp">
        <pc:chgData name="Marisha van Huizen" userId="S::mvanhuizen@nieuw-elan.nl::51e5548b-fab2-430d-ba95-33072c45fff4" providerId="AD" clId="Web-{C50165E7-9E1A-4556-AD94-2D084D7D7ED9}" dt="2021-12-07T15:51:42.968" v="1165" actId="20577"/>
        <pc:sldMkLst>
          <pc:docMk/>
          <pc:sldMk cId="2857618607" sldId="277"/>
        </pc:sldMkLst>
        <pc:spChg chg="mod">
          <ac:chgData name="Marisha van Huizen" userId="S::mvanhuizen@nieuw-elan.nl::51e5548b-fab2-430d-ba95-33072c45fff4" providerId="AD" clId="Web-{C50165E7-9E1A-4556-AD94-2D084D7D7ED9}" dt="2021-12-07T15:51:42.968" v="1165" actId="20577"/>
          <ac:spMkLst>
            <pc:docMk/>
            <pc:sldMk cId="2857618607" sldId="277"/>
            <ac:spMk id="4" creationId="{BB459F68-EBE0-4F0E-90A6-414D6F67D95F}"/>
          </ac:spMkLst>
        </pc:spChg>
      </pc:sldChg>
      <pc:sldChg chg="addSp delSp modSp">
        <pc:chgData name="Marisha van Huizen" userId="S::mvanhuizen@nieuw-elan.nl::51e5548b-fab2-430d-ba95-33072c45fff4" providerId="AD" clId="Web-{C50165E7-9E1A-4556-AD94-2D084D7D7ED9}" dt="2021-12-07T15:52:40.860" v="1173" actId="20577"/>
        <pc:sldMkLst>
          <pc:docMk/>
          <pc:sldMk cId="1963386501" sldId="278"/>
        </pc:sldMkLst>
        <pc:spChg chg="mod">
          <ac:chgData name="Marisha van Huizen" userId="S::mvanhuizen@nieuw-elan.nl::51e5548b-fab2-430d-ba95-33072c45fff4" providerId="AD" clId="Web-{C50165E7-9E1A-4556-AD94-2D084D7D7ED9}" dt="2021-12-07T15:52:40.860" v="1173" actId="20577"/>
          <ac:spMkLst>
            <pc:docMk/>
            <pc:sldMk cId="1963386501" sldId="278"/>
            <ac:spMk id="4" creationId="{BB459F68-EBE0-4F0E-90A6-414D6F67D95F}"/>
          </ac:spMkLst>
        </pc:spChg>
        <pc:picChg chg="del">
          <ac:chgData name="Marisha van Huizen" userId="S::mvanhuizen@nieuw-elan.nl::51e5548b-fab2-430d-ba95-33072c45fff4" providerId="AD" clId="Web-{C50165E7-9E1A-4556-AD94-2D084D7D7ED9}" dt="2021-12-07T14:47:31.707" v="252"/>
          <ac:picMkLst>
            <pc:docMk/>
            <pc:sldMk cId="1963386501" sldId="278"/>
            <ac:picMk id="3" creationId="{9C522A6C-53D8-4F75-8012-960AB89019C4}"/>
          </ac:picMkLst>
        </pc:picChg>
        <pc:picChg chg="add mod modCrop">
          <ac:chgData name="Marisha van Huizen" userId="S::mvanhuizen@nieuw-elan.nl::51e5548b-fab2-430d-ba95-33072c45fff4" providerId="AD" clId="Web-{C50165E7-9E1A-4556-AD94-2D084D7D7ED9}" dt="2021-12-07T14:47:21.909" v="251" actId="14100"/>
          <ac:picMkLst>
            <pc:docMk/>
            <pc:sldMk cId="1963386501" sldId="278"/>
            <ac:picMk id="5" creationId="{174B8383-A56F-436A-A642-8A3E2D11B80D}"/>
          </ac:picMkLst>
        </pc:picChg>
      </pc:sldChg>
      <pc:sldChg chg="addSp delSp modSp">
        <pc:chgData name="Marisha van Huizen" userId="S::mvanhuizen@nieuw-elan.nl::51e5548b-fab2-430d-ba95-33072c45fff4" providerId="AD" clId="Web-{C50165E7-9E1A-4556-AD94-2D084D7D7ED9}" dt="2021-12-07T15:56:02.661" v="1203" actId="20577"/>
        <pc:sldMkLst>
          <pc:docMk/>
          <pc:sldMk cId="939906073" sldId="279"/>
        </pc:sldMkLst>
        <pc:spChg chg="mod">
          <ac:chgData name="Marisha van Huizen" userId="S::mvanhuizen@nieuw-elan.nl::51e5548b-fab2-430d-ba95-33072c45fff4" providerId="AD" clId="Web-{C50165E7-9E1A-4556-AD94-2D084D7D7ED9}" dt="2021-12-07T15:56:02.661" v="1203" actId="20577"/>
          <ac:spMkLst>
            <pc:docMk/>
            <pc:sldMk cId="939906073" sldId="279"/>
            <ac:spMk id="4" creationId="{BB459F68-EBE0-4F0E-90A6-414D6F67D95F}"/>
          </ac:spMkLst>
        </pc:spChg>
        <pc:picChg chg="del">
          <ac:chgData name="Marisha van Huizen" userId="S::mvanhuizen@nieuw-elan.nl::51e5548b-fab2-430d-ba95-33072c45fff4" providerId="AD" clId="Web-{C50165E7-9E1A-4556-AD94-2D084D7D7ED9}" dt="2021-12-07T14:49:48.804" v="258"/>
          <ac:picMkLst>
            <pc:docMk/>
            <pc:sldMk cId="939906073" sldId="279"/>
            <ac:picMk id="3" creationId="{9C522A6C-53D8-4F75-8012-960AB89019C4}"/>
          </ac:picMkLst>
        </pc:picChg>
        <pc:picChg chg="add mod modCrop">
          <ac:chgData name="Marisha van Huizen" userId="S::mvanhuizen@nieuw-elan.nl::51e5548b-fab2-430d-ba95-33072c45fff4" providerId="AD" clId="Web-{C50165E7-9E1A-4556-AD94-2D084D7D7ED9}" dt="2021-12-07T14:49:38.460" v="257" actId="14100"/>
          <ac:picMkLst>
            <pc:docMk/>
            <pc:sldMk cId="939906073" sldId="279"/>
            <ac:picMk id="5" creationId="{05671A40-703F-4D6A-9B29-558AC64E4D83}"/>
          </ac:picMkLst>
        </pc:picChg>
      </pc:sldChg>
      <pc:sldChg chg="addSp delSp modSp">
        <pc:chgData name="Marisha van Huizen" userId="S::mvanhuizen@nieuw-elan.nl::51e5548b-fab2-430d-ba95-33072c45fff4" providerId="AD" clId="Web-{C50165E7-9E1A-4556-AD94-2D084D7D7ED9}" dt="2021-12-07T14:45:17.235" v="246"/>
        <pc:sldMkLst>
          <pc:docMk/>
          <pc:sldMk cId="733792997" sldId="280"/>
        </pc:sldMkLst>
        <pc:picChg chg="del">
          <ac:chgData name="Marisha van Huizen" userId="S::mvanhuizen@nieuw-elan.nl::51e5548b-fab2-430d-ba95-33072c45fff4" providerId="AD" clId="Web-{C50165E7-9E1A-4556-AD94-2D084D7D7ED9}" dt="2021-12-07T14:45:17.235" v="246"/>
          <ac:picMkLst>
            <pc:docMk/>
            <pc:sldMk cId="733792997" sldId="280"/>
            <ac:picMk id="4" creationId="{27E9025F-38C1-4D00-860D-15666F518970}"/>
          </ac:picMkLst>
        </pc:picChg>
        <pc:picChg chg="add mod">
          <ac:chgData name="Marisha van Huizen" userId="S::mvanhuizen@nieuw-elan.nl::51e5548b-fab2-430d-ba95-33072c45fff4" providerId="AD" clId="Web-{C50165E7-9E1A-4556-AD94-2D084D7D7ED9}" dt="2021-12-07T14:45:14.828" v="245" actId="14100"/>
          <ac:picMkLst>
            <pc:docMk/>
            <pc:sldMk cId="733792997" sldId="280"/>
            <ac:picMk id="5" creationId="{C02F3663-AA10-4387-B73F-88A317869BEF}"/>
          </ac:picMkLst>
        </pc:picChg>
      </pc:sldChg>
      <pc:sldChg chg="addSp delSp modSp new">
        <pc:chgData name="Marisha van Huizen" userId="S::mvanhuizen@nieuw-elan.nl::51e5548b-fab2-430d-ba95-33072c45fff4" providerId="AD" clId="Web-{C50165E7-9E1A-4556-AD94-2D084D7D7ED9}" dt="2021-12-07T15:48:40.558" v="1135" actId="20577"/>
        <pc:sldMkLst>
          <pc:docMk/>
          <pc:sldMk cId="3735611861" sldId="282"/>
        </pc:sldMkLst>
        <pc:spChg chg="del">
          <ac:chgData name="Marisha van Huizen" userId="S::mvanhuizen@nieuw-elan.nl::51e5548b-fab2-430d-ba95-33072c45fff4" providerId="AD" clId="Web-{C50165E7-9E1A-4556-AD94-2D084D7D7ED9}" dt="2021-12-07T15:46:55.650" v="1072"/>
          <ac:spMkLst>
            <pc:docMk/>
            <pc:sldMk cId="3735611861" sldId="282"/>
            <ac:spMk id="2" creationId="{B8F0F706-4D27-45FE-8C4B-134247BDE684}"/>
          </ac:spMkLst>
        </pc:spChg>
        <pc:spChg chg="mod">
          <ac:chgData name="Marisha van Huizen" userId="S::mvanhuizen@nieuw-elan.nl::51e5548b-fab2-430d-ba95-33072c45fff4" providerId="AD" clId="Web-{C50165E7-9E1A-4556-AD94-2D084D7D7ED9}" dt="2021-12-07T15:48:40.558" v="1135" actId="20577"/>
          <ac:spMkLst>
            <pc:docMk/>
            <pc:sldMk cId="3735611861" sldId="282"/>
            <ac:spMk id="3" creationId="{AA9440FE-B43E-47A4-AF6B-9BE0A4316AB7}"/>
          </ac:spMkLst>
        </pc:spChg>
        <pc:spChg chg="add">
          <ac:chgData name="Marisha van Huizen" userId="S::mvanhuizen@nieuw-elan.nl::51e5548b-fab2-430d-ba95-33072c45fff4" providerId="AD" clId="Web-{C50165E7-9E1A-4556-AD94-2D084D7D7ED9}" dt="2021-12-07T15:48:21.339" v="1132"/>
          <ac:spMkLst>
            <pc:docMk/>
            <pc:sldMk cId="3735611861" sldId="282"/>
            <ac:spMk id="5" creationId="{E09D409B-A182-4263-AA1E-DE2BAA85970D}"/>
          </ac:spMkLst>
        </pc:spChg>
        <pc:picChg chg="add">
          <ac:chgData name="Marisha van Huizen" userId="S::mvanhuizen@nieuw-elan.nl::51e5548b-fab2-430d-ba95-33072c45fff4" providerId="AD" clId="Web-{C50165E7-9E1A-4556-AD94-2D084D7D7ED9}" dt="2021-12-07T15:48:21.355" v="1133"/>
          <ac:picMkLst>
            <pc:docMk/>
            <pc:sldMk cId="3735611861" sldId="282"/>
            <ac:picMk id="7" creationId="{D0AC3D05-6CE5-4203-A4D3-5CEB0693FC23}"/>
          </ac:picMkLst>
        </pc:picChg>
      </pc:sldChg>
      <pc:sldChg chg="add replId">
        <pc:chgData name="Marisha van Huizen" userId="S::mvanhuizen@nieuw-elan.nl::51e5548b-fab2-430d-ba95-33072c45fff4" providerId="AD" clId="Web-{C50165E7-9E1A-4556-AD94-2D084D7D7ED9}" dt="2021-12-07T15:51:58.328" v="1166"/>
        <pc:sldMkLst>
          <pc:docMk/>
          <pc:sldMk cId="1099882339" sldId="283"/>
        </pc:sldMkLst>
      </pc:sldChg>
      <pc:sldChg chg="modSp add ord replId">
        <pc:chgData name="Marisha van Huizen" userId="S::mvanhuizen@nieuw-elan.nl::51e5548b-fab2-430d-ba95-33072c45fff4" providerId="AD" clId="Web-{C50165E7-9E1A-4556-AD94-2D084D7D7ED9}" dt="2021-12-07T15:53:57.846" v="1185"/>
        <pc:sldMkLst>
          <pc:docMk/>
          <pc:sldMk cId="1970967042" sldId="284"/>
        </pc:sldMkLst>
        <pc:spChg chg="mod">
          <ac:chgData name="Marisha van Huizen" userId="S::mvanhuizen@nieuw-elan.nl::51e5548b-fab2-430d-ba95-33072c45fff4" providerId="AD" clId="Web-{C50165E7-9E1A-4556-AD94-2D084D7D7ED9}" dt="2021-12-07T15:53:57.846" v="1185"/>
          <ac:spMkLst>
            <pc:docMk/>
            <pc:sldMk cId="1970967042" sldId="284"/>
            <ac:spMk id="3" creationId="{AA9440FE-B43E-47A4-AF6B-9BE0A4316AB7}"/>
          </ac:spMkLst>
        </pc:spChg>
      </pc:sldChg>
      <pc:sldChg chg="modSp add replId">
        <pc:chgData name="Marisha van Huizen" userId="S::mvanhuizen@nieuw-elan.nl::51e5548b-fab2-430d-ba95-33072c45fff4" providerId="AD" clId="Web-{C50165E7-9E1A-4556-AD94-2D084D7D7ED9}" dt="2021-12-07T15:54:35.613" v="1192" actId="1076"/>
        <pc:sldMkLst>
          <pc:docMk/>
          <pc:sldMk cId="3190425719" sldId="285"/>
        </pc:sldMkLst>
        <pc:spChg chg="mod">
          <ac:chgData name="Marisha van Huizen" userId="S::mvanhuizen@nieuw-elan.nl::51e5548b-fab2-430d-ba95-33072c45fff4" providerId="AD" clId="Web-{C50165E7-9E1A-4556-AD94-2D084D7D7ED9}" dt="2021-12-07T15:54:35.613" v="1192" actId="1076"/>
          <ac:spMkLst>
            <pc:docMk/>
            <pc:sldMk cId="3190425719" sldId="285"/>
            <ac:spMk id="3" creationId="{AA9440FE-B43E-47A4-AF6B-9BE0A4316AB7}"/>
          </ac:spMkLst>
        </pc:spChg>
      </pc:sldChg>
      <pc:sldChg chg="modSp add replId">
        <pc:chgData name="Marisha van Huizen" userId="S::mvanhuizen@nieuw-elan.nl::51e5548b-fab2-430d-ba95-33072c45fff4" providerId="AD" clId="Web-{C50165E7-9E1A-4556-AD94-2D084D7D7ED9}" dt="2021-12-07T15:54:54.847" v="1193" actId="20577"/>
        <pc:sldMkLst>
          <pc:docMk/>
          <pc:sldMk cId="1541672545" sldId="286"/>
        </pc:sldMkLst>
        <pc:spChg chg="mod">
          <ac:chgData name="Marisha van Huizen" userId="S::mvanhuizen@nieuw-elan.nl::51e5548b-fab2-430d-ba95-33072c45fff4" providerId="AD" clId="Web-{C50165E7-9E1A-4556-AD94-2D084D7D7ED9}" dt="2021-12-07T15:54:54.847" v="1193" actId="20577"/>
          <ac:spMkLst>
            <pc:docMk/>
            <pc:sldMk cId="1541672545" sldId="286"/>
            <ac:spMk id="3" creationId="{AA9440FE-B43E-47A4-AF6B-9BE0A4316AB7}"/>
          </ac:spMkLst>
        </pc:spChg>
      </pc:sldChg>
      <pc:sldChg chg="modSp add ord replId">
        <pc:chgData name="Marisha van Huizen" userId="S::mvanhuizen@nieuw-elan.nl::51e5548b-fab2-430d-ba95-33072c45fff4" providerId="AD" clId="Web-{C50165E7-9E1A-4556-AD94-2D084D7D7ED9}" dt="2021-12-07T15:55:30.770" v="1200" actId="20577"/>
        <pc:sldMkLst>
          <pc:docMk/>
          <pc:sldMk cId="1249330994" sldId="287"/>
        </pc:sldMkLst>
        <pc:spChg chg="mod">
          <ac:chgData name="Marisha van Huizen" userId="S::mvanhuizen@nieuw-elan.nl::51e5548b-fab2-430d-ba95-33072c45fff4" providerId="AD" clId="Web-{C50165E7-9E1A-4556-AD94-2D084D7D7ED9}" dt="2021-12-07T15:55:30.770" v="1200" actId="20577"/>
          <ac:spMkLst>
            <pc:docMk/>
            <pc:sldMk cId="1249330994" sldId="287"/>
            <ac:spMk id="4" creationId="{BB459F68-EBE0-4F0E-90A6-414D6F67D95F}"/>
          </ac:spMkLst>
        </pc:spChg>
      </pc:sldChg>
      <pc:sldChg chg="modSp add ord replId">
        <pc:chgData name="Marisha van Huizen" userId="S::mvanhuizen@nieuw-elan.nl::51e5548b-fab2-430d-ba95-33072c45fff4" providerId="AD" clId="Web-{C50165E7-9E1A-4556-AD94-2D084D7D7ED9}" dt="2021-12-07T15:57:31.788" v="1215" actId="20577"/>
        <pc:sldMkLst>
          <pc:docMk/>
          <pc:sldMk cId="1584558285" sldId="288"/>
        </pc:sldMkLst>
        <pc:spChg chg="mod">
          <ac:chgData name="Marisha van Huizen" userId="S::mvanhuizen@nieuw-elan.nl::51e5548b-fab2-430d-ba95-33072c45fff4" providerId="AD" clId="Web-{C50165E7-9E1A-4556-AD94-2D084D7D7ED9}" dt="2021-12-07T15:57:31.788" v="1215" actId="20577"/>
          <ac:spMkLst>
            <pc:docMk/>
            <pc:sldMk cId="1584558285" sldId="288"/>
            <ac:spMk id="3" creationId="{AA9440FE-B43E-47A4-AF6B-9BE0A4316AB7}"/>
          </ac:spMkLst>
        </pc:spChg>
      </pc:sldChg>
      <pc:sldChg chg="modSp add replId">
        <pc:chgData name="Marisha van Huizen" userId="S::mvanhuizen@nieuw-elan.nl::51e5548b-fab2-430d-ba95-33072c45fff4" providerId="AD" clId="Web-{C50165E7-9E1A-4556-AD94-2D084D7D7ED9}" dt="2021-12-07T15:57:56.914" v="1224" actId="20577"/>
        <pc:sldMkLst>
          <pc:docMk/>
          <pc:sldMk cId="1398393222" sldId="289"/>
        </pc:sldMkLst>
        <pc:spChg chg="mod">
          <ac:chgData name="Marisha van Huizen" userId="S::mvanhuizen@nieuw-elan.nl::51e5548b-fab2-430d-ba95-33072c45fff4" providerId="AD" clId="Web-{C50165E7-9E1A-4556-AD94-2D084D7D7ED9}" dt="2021-12-07T15:57:56.914" v="1224" actId="20577"/>
          <ac:spMkLst>
            <pc:docMk/>
            <pc:sldMk cId="1398393222" sldId="289"/>
            <ac:spMk id="3" creationId="{AA9440FE-B43E-47A4-AF6B-9BE0A4316AB7}"/>
          </ac:spMkLst>
        </pc:spChg>
      </pc:sldChg>
    </pc:docChg>
  </pc:docChgLst>
  <pc:docChgLst>
    <pc:chgData name="Marisha van Huizen" userId="S::mvanhuizen@nieuw-elan.nl::51e5548b-fab2-430d-ba95-33072c45fff4" providerId="AD" clId="Web-{468AAA55-0EA1-4AD4-A3BC-6A87494F4C0E}"/>
    <pc:docChg chg="addSld delSld modSld sldOrd">
      <pc:chgData name="Marisha van Huizen" userId="S::mvanhuizen@nieuw-elan.nl::51e5548b-fab2-430d-ba95-33072c45fff4" providerId="AD" clId="Web-{468AAA55-0EA1-4AD4-A3BC-6A87494F4C0E}" dt="2021-12-07T14:16:01" v="229"/>
      <pc:docMkLst>
        <pc:docMk/>
      </pc:docMkLst>
      <pc:sldChg chg="addSp delSp modSp">
        <pc:chgData name="Marisha van Huizen" userId="S::mvanhuizen@nieuw-elan.nl::51e5548b-fab2-430d-ba95-33072c45fff4" providerId="AD" clId="Web-{468AAA55-0EA1-4AD4-A3BC-6A87494F4C0E}" dt="2021-12-07T14:06:27.297" v="36" actId="20577"/>
        <pc:sldMkLst>
          <pc:docMk/>
          <pc:sldMk cId="1576933522" sldId="257"/>
        </pc:sldMkLst>
        <pc:spChg chg="add">
          <ac:chgData name="Marisha van Huizen" userId="S::mvanhuizen@nieuw-elan.nl::51e5548b-fab2-430d-ba95-33072c45fff4" providerId="AD" clId="Web-{468AAA55-0EA1-4AD4-A3BC-6A87494F4C0E}" dt="2021-12-07T14:06:15.781" v="32"/>
          <ac:spMkLst>
            <pc:docMk/>
            <pc:sldMk cId="1576933522" sldId="257"/>
            <ac:spMk id="3" creationId="{C1D3E284-33AB-4688-9E81-1358B042AD45}"/>
          </ac:spMkLst>
        </pc:spChg>
        <pc:spChg chg="del">
          <ac:chgData name="Marisha van Huizen" userId="S::mvanhuizen@nieuw-elan.nl::51e5548b-fab2-430d-ba95-33072c45fff4" providerId="AD" clId="Web-{468AAA55-0EA1-4AD4-A3BC-6A87494F4C0E}" dt="2021-12-07T14:06:13.203" v="30"/>
          <ac:spMkLst>
            <pc:docMk/>
            <pc:sldMk cId="1576933522" sldId="257"/>
            <ac:spMk id="7" creationId="{B923A93D-EDB8-46CF-826D-ACE9731AA071}"/>
          </ac:spMkLst>
        </pc:spChg>
        <pc:spChg chg="mod">
          <ac:chgData name="Marisha van Huizen" userId="S::mvanhuizen@nieuw-elan.nl::51e5548b-fab2-430d-ba95-33072c45fff4" providerId="AD" clId="Web-{468AAA55-0EA1-4AD4-A3BC-6A87494F4C0E}" dt="2021-12-07T14:06:27.297" v="36" actId="20577"/>
          <ac:spMkLst>
            <pc:docMk/>
            <pc:sldMk cId="1576933522" sldId="257"/>
            <ac:spMk id="9" creationId="{460A9D2E-80EC-42CC-AB3A-E77A6A95D4D3}"/>
          </ac:spMkLst>
        </pc:spChg>
        <pc:picChg chg="del">
          <ac:chgData name="Marisha van Huizen" userId="S::mvanhuizen@nieuw-elan.nl::51e5548b-fab2-430d-ba95-33072c45fff4" providerId="AD" clId="Web-{468AAA55-0EA1-4AD4-A3BC-6A87494F4C0E}" dt="2021-12-07T14:06:15.093" v="31"/>
          <ac:picMkLst>
            <pc:docMk/>
            <pc:sldMk cId="1576933522" sldId="257"/>
            <ac:picMk id="10" creationId="{05822957-D07E-46B9-9AFE-5012F5A95293}"/>
          </ac:picMkLst>
        </pc:picChg>
      </pc:sldChg>
      <pc:sldChg chg="addSp delSp modSp">
        <pc:chgData name="Marisha van Huizen" userId="S::mvanhuizen@nieuw-elan.nl::51e5548b-fab2-430d-ba95-33072c45fff4" providerId="AD" clId="Web-{468AAA55-0EA1-4AD4-A3BC-6A87494F4C0E}" dt="2021-12-07T14:06:07.452" v="29"/>
        <pc:sldMkLst>
          <pc:docMk/>
          <pc:sldMk cId="4080728500" sldId="258"/>
        </pc:sldMkLst>
        <pc:spChg chg="add">
          <ac:chgData name="Marisha van Huizen" userId="S::mvanhuizen@nieuw-elan.nl::51e5548b-fab2-430d-ba95-33072c45fff4" providerId="AD" clId="Web-{468AAA55-0EA1-4AD4-A3BC-6A87494F4C0E}" dt="2021-12-07T14:06:07.452" v="29"/>
          <ac:spMkLst>
            <pc:docMk/>
            <pc:sldMk cId="4080728500" sldId="258"/>
            <ac:spMk id="4" creationId="{BB459F68-EBE0-4F0E-90A6-414D6F67D95F}"/>
          </ac:spMkLst>
        </pc:spChg>
        <pc:spChg chg="del mod">
          <ac:chgData name="Marisha van Huizen" userId="S::mvanhuizen@nieuw-elan.nl::51e5548b-fab2-430d-ba95-33072c45fff4" providerId="AD" clId="Web-{468AAA55-0EA1-4AD4-A3BC-6A87494F4C0E}" dt="2021-12-07T14:06:06.687" v="28"/>
          <ac:spMkLst>
            <pc:docMk/>
            <pc:sldMk cId="4080728500" sldId="258"/>
            <ac:spMk id="5" creationId="{DFB4DEE3-30FA-48B8-B544-547858CF4271}"/>
          </ac:spMkLst>
        </pc:spChg>
        <pc:spChg chg="mod">
          <ac:chgData name="Marisha van Huizen" userId="S::mvanhuizen@nieuw-elan.nl::51e5548b-fab2-430d-ba95-33072c45fff4" providerId="AD" clId="Web-{468AAA55-0EA1-4AD4-A3BC-6A87494F4C0E}" dt="2021-12-07T14:05:53.296" v="24" actId="20577"/>
          <ac:spMkLst>
            <pc:docMk/>
            <pc:sldMk cId="4080728500" sldId="258"/>
            <ac:spMk id="9" creationId="{460A9D2E-80EC-42CC-AB3A-E77A6A95D4D3}"/>
          </ac:spMkLst>
        </pc:spChg>
      </pc:sldChg>
      <pc:sldChg chg="del">
        <pc:chgData name="Marisha van Huizen" userId="S::mvanhuizen@nieuw-elan.nl::51e5548b-fab2-430d-ba95-33072c45fff4" providerId="AD" clId="Web-{468AAA55-0EA1-4AD4-A3BC-6A87494F4C0E}" dt="2021-12-07T14:04:47.856" v="17"/>
        <pc:sldMkLst>
          <pc:docMk/>
          <pc:sldMk cId="1239967673" sldId="259"/>
        </pc:sldMkLst>
      </pc:sldChg>
      <pc:sldChg chg="del">
        <pc:chgData name="Marisha van Huizen" userId="S::mvanhuizen@nieuw-elan.nl::51e5548b-fab2-430d-ba95-33072c45fff4" providerId="AD" clId="Web-{468AAA55-0EA1-4AD4-A3BC-6A87494F4C0E}" dt="2021-12-07T14:04:38.294" v="15"/>
        <pc:sldMkLst>
          <pc:docMk/>
          <pc:sldMk cId="291358523" sldId="260"/>
        </pc:sldMkLst>
      </pc:sldChg>
      <pc:sldChg chg="del">
        <pc:chgData name="Marisha van Huizen" userId="S::mvanhuizen@nieuw-elan.nl::51e5548b-fab2-430d-ba95-33072c45fff4" providerId="AD" clId="Web-{468AAA55-0EA1-4AD4-A3BC-6A87494F4C0E}" dt="2021-12-07T14:04:38.294" v="16"/>
        <pc:sldMkLst>
          <pc:docMk/>
          <pc:sldMk cId="1543917725" sldId="261"/>
        </pc:sldMkLst>
      </pc:sldChg>
      <pc:sldChg chg="addSp delSp modSp">
        <pc:chgData name="Marisha van Huizen" userId="S::mvanhuizen@nieuw-elan.nl::51e5548b-fab2-430d-ba95-33072c45fff4" providerId="AD" clId="Web-{468AAA55-0EA1-4AD4-A3BC-6A87494F4C0E}" dt="2021-12-07T14:15:11.217" v="228" actId="14100"/>
        <pc:sldMkLst>
          <pc:docMk/>
          <pc:sldMk cId="2303455942" sldId="271"/>
        </pc:sldMkLst>
        <pc:spChg chg="add">
          <ac:chgData name="Marisha van Huizen" userId="S::mvanhuizen@nieuw-elan.nl::51e5548b-fab2-430d-ba95-33072c45fff4" providerId="AD" clId="Web-{468AAA55-0EA1-4AD4-A3BC-6A87494F4C0E}" dt="2021-12-07T14:01:06.788" v="1"/>
          <ac:spMkLst>
            <pc:docMk/>
            <pc:sldMk cId="2303455942" sldId="271"/>
            <ac:spMk id="2" creationId="{602F303F-FB04-41F2-BA67-D6A1BA3953AD}"/>
          </ac:spMkLst>
        </pc:spChg>
        <pc:spChg chg="add mod">
          <ac:chgData name="Marisha van Huizen" userId="S::mvanhuizen@nieuw-elan.nl::51e5548b-fab2-430d-ba95-33072c45fff4" providerId="AD" clId="Web-{468AAA55-0EA1-4AD4-A3BC-6A87494F4C0E}" dt="2021-12-07T14:15:11.217" v="228" actId="14100"/>
          <ac:spMkLst>
            <pc:docMk/>
            <pc:sldMk cId="2303455942" sldId="271"/>
            <ac:spMk id="8" creationId="{CB7D0EEE-844F-43FB-B8AF-0E14D4BEC9C7}"/>
          </ac:spMkLst>
        </pc:spChg>
        <pc:spChg chg="add mod">
          <ac:chgData name="Marisha van Huizen" userId="S::mvanhuizen@nieuw-elan.nl::51e5548b-fab2-430d-ba95-33072c45fff4" providerId="AD" clId="Web-{468AAA55-0EA1-4AD4-A3BC-6A87494F4C0E}" dt="2021-12-07T14:15:04.670" v="227" actId="20577"/>
          <ac:spMkLst>
            <pc:docMk/>
            <pc:sldMk cId="2303455942" sldId="271"/>
            <ac:spMk id="12" creationId="{A3CA775A-E077-413A-BB86-F95C4237D327}"/>
          </ac:spMkLst>
        </pc:spChg>
        <pc:picChg chg="add del">
          <ac:chgData name="Marisha van Huizen" userId="S::mvanhuizen@nieuw-elan.nl::51e5548b-fab2-430d-ba95-33072c45fff4" providerId="AD" clId="Web-{468AAA55-0EA1-4AD4-A3BC-6A87494F4C0E}" dt="2021-12-07T14:12:52.354" v="156"/>
          <ac:picMkLst>
            <pc:docMk/>
            <pc:sldMk cId="2303455942" sldId="271"/>
            <ac:picMk id="3" creationId="{A321ACBD-DA70-473D-ACB5-24C2DF40A2B1}"/>
          </ac:picMkLst>
        </pc:picChg>
        <pc:picChg chg="add mod">
          <ac:chgData name="Marisha van Huizen" userId="S::mvanhuizen@nieuw-elan.nl::51e5548b-fab2-430d-ba95-33072c45fff4" providerId="AD" clId="Web-{468AAA55-0EA1-4AD4-A3BC-6A87494F4C0E}" dt="2021-12-07T14:13:13.542" v="158" actId="1076"/>
          <ac:picMkLst>
            <pc:docMk/>
            <pc:sldMk cId="2303455942" sldId="271"/>
            <ac:picMk id="7" creationId="{6F3249CA-728E-4F9E-8E85-2A03136C7195}"/>
          </ac:picMkLst>
        </pc:picChg>
      </pc:sldChg>
      <pc:sldChg chg="addSp delSp modSp">
        <pc:chgData name="Marisha van Huizen" userId="S::mvanhuizen@nieuw-elan.nl::51e5548b-fab2-430d-ba95-33072c45fff4" providerId="AD" clId="Web-{468AAA55-0EA1-4AD4-A3BC-6A87494F4C0E}" dt="2021-12-07T14:12:19.884" v="153" actId="1076"/>
        <pc:sldMkLst>
          <pc:docMk/>
          <pc:sldMk cId="3466682107" sldId="272"/>
        </pc:sldMkLst>
        <pc:spChg chg="mod">
          <ac:chgData name="Marisha van Huizen" userId="S::mvanhuizen@nieuw-elan.nl::51e5548b-fab2-430d-ba95-33072c45fff4" providerId="AD" clId="Web-{468AAA55-0EA1-4AD4-A3BC-6A87494F4C0E}" dt="2021-12-07T14:10:54.288" v="145" actId="20577"/>
          <ac:spMkLst>
            <pc:docMk/>
            <pc:sldMk cId="3466682107" sldId="272"/>
            <ac:spMk id="2" creationId="{9A5EB4A6-8FC3-4CE9-A0C4-885618F9D575}"/>
          </ac:spMkLst>
        </pc:spChg>
        <pc:spChg chg="mod">
          <ac:chgData name="Marisha van Huizen" userId="S::mvanhuizen@nieuw-elan.nl::51e5548b-fab2-430d-ba95-33072c45fff4" providerId="AD" clId="Web-{468AAA55-0EA1-4AD4-A3BC-6A87494F4C0E}" dt="2021-12-07T14:00:42.225" v="0"/>
          <ac:spMkLst>
            <pc:docMk/>
            <pc:sldMk cId="3466682107" sldId="272"/>
            <ac:spMk id="3" creationId="{826DC525-7B3F-4326-8AD0-28A5FEA2D51F}"/>
          </ac:spMkLst>
        </pc:spChg>
        <pc:picChg chg="add del mod">
          <ac:chgData name="Marisha van Huizen" userId="S::mvanhuizen@nieuw-elan.nl::51e5548b-fab2-430d-ba95-33072c45fff4" providerId="AD" clId="Web-{468AAA55-0EA1-4AD4-A3BC-6A87494F4C0E}" dt="2021-12-07T14:11:38.930" v="149"/>
          <ac:picMkLst>
            <pc:docMk/>
            <pc:sldMk cId="3466682107" sldId="272"/>
            <ac:picMk id="4" creationId="{74DD1E77-96B2-4A4D-8900-87AC25492F6A}"/>
          </ac:picMkLst>
        </pc:picChg>
        <pc:picChg chg="add del mod">
          <ac:chgData name="Marisha van Huizen" userId="S::mvanhuizen@nieuw-elan.nl::51e5548b-fab2-430d-ba95-33072c45fff4" providerId="AD" clId="Web-{468AAA55-0EA1-4AD4-A3BC-6A87494F4C0E}" dt="2021-12-07T14:12:00.884" v="151"/>
          <ac:picMkLst>
            <pc:docMk/>
            <pc:sldMk cId="3466682107" sldId="272"/>
            <ac:picMk id="6" creationId="{3FC3738A-F59D-481E-89EE-67796B8999A4}"/>
          </ac:picMkLst>
        </pc:picChg>
        <pc:picChg chg="add mod">
          <ac:chgData name="Marisha van Huizen" userId="S::mvanhuizen@nieuw-elan.nl::51e5548b-fab2-430d-ba95-33072c45fff4" providerId="AD" clId="Web-{468AAA55-0EA1-4AD4-A3BC-6A87494F4C0E}" dt="2021-12-07T14:12:19.884" v="153" actId="1076"/>
          <ac:picMkLst>
            <pc:docMk/>
            <pc:sldMk cId="3466682107" sldId="272"/>
            <ac:picMk id="8" creationId="{09BCE4FC-2065-49FB-BC98-F23D23D0477D}"/>
          </ac:picMkLst>
        </pc:picChg>
      </pc:sldChg>
      <pc:sldChg chg="addSp delSp modSp">
        <pc:chgData name="Marisha van Huizen" userId="S::mvanhuizen@nieuw-elan.nl::51e5548b-fab2-430d-ba95-33072c45fff4" providerId="AD" clId="Web-{468AAA55-0EA1-4AD4-A3BC-6A87494F4C0E}" dt="2021-12-07T14:03:22.182" v="9" actId="1076"/>
        <pc:sldMkLst>
          <pc:docMk/>
          <pc:sldMk cId="983934358" sldId="274"/>
        </pc:sldMkLst>
        <pc:picChg chg="add mod">
          <ac:chgData name="Marisha van Huizen" userId="S::mvanhuizen@nieuw-elan.nl::51e5548b-fab2-430d-ba95-33072c45fff4" providerId="AD" clId="Web-{468AAA55-0EA1-4AD4-A3BC-6A87494F4C0E}" dt="2021-12-07T14:03:22.182" v="9" actId="1076"/>
          <ac:picMkLst>
            <pc:docMk/>
            <pc:sldMk cId="983934358" sldId="274"/>
            <ac:picMk id="3" creationId="{0934CABB-228C-40EE-8BB8-B79CDE571796}"/>
          </ac:picMkLst>
        </pc:picChg>
        <pc:picChg chg="del">
          <ac:chgData name="Marisha van Huizen" userId="S::mvanhuizen@nieuw-elan.nl::51e5548b-fab2-430d-ba95-33072c45fff4" providerId="AD" clId="Web-{468AAA55-0EA1-4AD4-A3BC-6A87494F4C0E}" dt="2021-12-07T14:03:17.698" v="8"/>
          <ac:picMkLst>
            <pc:docMk/>
            <pc:sldMk cId="983934358" sldId="274"/>
            <ac:picMk id="9" creationId="{BEA5F5F9-235D-4B03-B732-69888BD7024E}"/>
          </ac:picMkLst>
        </pc:picChg>
      </pc:sldChg>
      <pc:sldChg chg="addSp delSp modSp">
        <pc:chgData name="Marisha van Huizen" userId="S::mvanhuizen@nieuw-elan.nl::51e5548b-fab2-430d-ba95-33072c45fff4" providerId="AD" clId="Web-{468AAA55-0EA1-4AD4-A3BC-6A87494F4C0E}" dt="2021-12-07T14:04:16.481" v="14"/>
        <pc:sldMkLst>
          <pc:docMk/>
          <pc:sldMk cId="2522212551" sldId="275"/>
        </pc:sldMkLst>
        <pc:picChg chg="add mod">
          <ac:chgData name="Marisha van Huizen" userId="S::mvanhuizen@nieuw-elan.nl::51e5548b-fab2-430d-ba95-33072c45fff4" providerId="AD" clId="Web-{468AAA55-0EA1-4AD4-A3BC-6A87494F4C0E}" dt="2021-12-07T14:04:13.402" v="13" actId="14100"/>
          <ac:picMkLst>
            <pc:docMk/>
            <pc:sldMk cId="2522212551" sldId="275"/>
            <ac:picMk id="3" creationId="{F711A9AC-AC41-4CE2-8420-A9086F9CCED2}"/>
          </ac:picMkLst>
        </pc:picChg>
        <pc:picChg chg="del">
          <ac:chgData name="Marisha van Huizen" userId="S::mvanhuizen@nieuw-elan.nl::51e5548b-fab2-430d-ba95-33072c45fff4" providerId="AD" clId="Web-{468AAA55-0EA1-4AD4-A3BC-6A87494F4C0E}" dt="2021-12-07T14:04:16.481" v="14"/>
          <ac:picMkLst>
            <pc:docMk/>
            <pc:sldMk cId="2522212551" sldId="275"/>
            <ac:picMk id="9" creationId="{BEA5F5F9-235D-4B03-B732-69888BD7024E}"/>
          </ac:picMkLst>
        </pc:picChg>
      </pc:sldChg>
      <pc:sldChg chg="addSp delSp">
        <pc:chgData name="Marisha van Huizen" userId="S::mvanhuizen@nieuw-elan.nl::51e5548b-fab2-430d-ba95-33072c45fff4" providerId="AD" clId="Web-{468AAA55-0EA1-4AD4-A3BC-6A87494F4C0E}" dt="2021-12-07T14:16:01" v="229"/>
        <pc:sldMkLst>
          <pc:docMk/>
          <pc:sldMk cId="112121097" sldId="276"/>
        </pc:sldMkLst>
        <pc:spChg chg="add del">
          <ac:chgData name="Marisha van Huizen" userId="S::mvanhuizen@nieuw-elan.nl::51e5548b-fab2-430d-ba95-33072c45fff4" providerId="AD" clId="Web-{468AAA55-0EA1-4AD4-A3BC-6A87494F4C0E}" dt="2021-12-07T14:16:01" v="229"/>
          <ac:spMkLst>
            <pc:docMk/>
            <pc:sldMk cId="112121097" sldId="276"/>
            <ac:spMk id="4" creationId="{7A2A3F9C-BB58-407B-99CB-CEE867D5C77C}"/>
          </ac:spMkLst>
        </pc:spChg>
        <pc:picChg chg="add">
          <ac:chgData name="Marisha van Huizen" userId="S::mvanhuizen@nieuw-elan.nl::51e5548b-fab2-430d-ba95-33072c45fff4" providerId="AD" clId="Web-{468AAA55-0EA1-4AD4-A3BC-6A87494F4C0E}" dt="2021-12-07T14:02:12.837" v="3"/>
          <ac:picMkLst>
            <pc:docMk/>
            <pc:sldMk cId="112121097" sldId="276"/>
            <ac:picMk id="3" creationId="{9EBF6195-2CE9-49EA-9933-C63FA2CA6681}"/>
          </ac:picMkLst>
        </pc:picChg>
        <pc:picChg chg="del">
          <ac:chgData name="Marisha van Huizen" userId="S::mvanhuizen@nieuw-elan.nl::51e5548b-fab2-430d-ba95-33072c45fff4" providerId="AD" clId="Web-{468AAA55-0EA1-4AD4-A3BC-6A87494F4C0E}" dt="2021-12-07T14:02:11.665" v="2"/>
          <ac:picMkLst>
            <pc:docMk/>
            <pc:sldMk cId="112121097" sldId="276"/>
            <ac:picMk id="9" creationId="{BEA5F5F9-235D-4B03-B732-69888BD7024E}"/>
          </ac:picMkLst>
        </pc:picChg>
      </pc:sldChg>
      <pc:sldChg chg="modSp add replId">
        <pc:chgData name="Marisha van Huizen" userId="S::mvanhuizen@nieuw-elan.nl::51e5548b-fab2-430d-ba95-33072c45fff4" providerId="AD" clId="Web-{468AAA55-0EA1-4AD4-A3BC-6A87494F4C0E}" dt="2021-12-07T14:06:43.891" v="41" actId="20577"/>
        <pc:sldMkLst>
          <pc:docMk/>
          <pc:sldMk cId="2857618607" sldId="277"/>
        </pc:sldMkLst>
        <pc:spChg chg="mod">
          <ac:chgData name="Marisha van Huizen" userId="S::mvanhuizen@nieuw-elan.nl::51e5548b-fab2-430d-ba95-33072c45fff4" providerId="AD" clId="Web-{468AAA55-0EA1-4AD4-A3BC-6A87494F4C0E}" dt="2021-12-07T14:06:43.891" v="41" actId="20577"/>
          <ac:spMkLst>
            <pc:docMk/>
            <pc:sldMk cId="2857618607" sldId="277"/>
            <ac:spMk id="9" creationId="{460A9D2E-80EC-42CC-AB3A-E77A6A95D4D3}"/>
          </ac:spMkLst>
        </pc:spChg>
      </pc:sldChg>
      <pc:sldChg chg="modSp add replId">
        <pc:chgData name="Marisha van Huizen" userId="S::mvanhuizen@nieuw-elan.nl::51e5548b-fab2-430d-ba95-33072c45fff4" providerId="AD" clId="Web-{468AAA55-0EA1-4AD4-A3BC-6A87494F4C0E}" dt="2021-12-07T14:06:54.094" v="43" actId="20577"/>
        <pc:sldMkLst>
          <pc:docMk/>
          <pc:sldMk cId="1963386501" sldId="278"/>
        </pc:sldMkLst>
        <pc:spChg chg="mod">
          <ac:chgData name="Marisha van Huizen" userId="S::mvanhuizen@nieuw-elan.nl::51e5548b-fab2-430d-ba95-33072c45fff4" providerId="AD" clId="Web-{468AAA55-0EA1-4AD4-A3BC-6A87494F4C0E}" dt="2021-12-07T14:06:54.094" v="43" actId="20577"/>
          <ac:spMkLst>
            <pc:docMk/>
            <pc:sldMk cId="1963386501" sldId="278"/>
            <ac:spMk id="9" creationId="{460A9D2E-80EC-42CC-AB3A-E77A6A95D4D3}"/>
          </ac:spMkLst>
        </pc:spChg>
      </pc:sldChg>
      <pc:sldChg chg="modSp add replId">
        <pc:chgData name="Marisha van Huizen" userId="S::mvanhuizen@nieuw-elan.nl::51e5548b-fab2-430d-ba95-33072c45fff4" providerId="AD" clId="Web-{468AAA55-0EA1-4AD4-A3BC-6A87494F4C0E}" dt="2021-12-07T14:07:15.454" v="47" actId="20577"/>
        <pc:sldMkLst>
          <pc:docMk/>
          <pc:sldMk cId="939906073" sldId="279"/>
        </pc:sldMkLst>
        <pc:spChg chg="mod">
          <ac:chgData name="Marisha van Huizen" userId="S::mvanhuizen@nieuw-elan.nl::51e5548b-fab2-430d-ba95-33072c45fff4" providerId="AD" clId="Web-{468AAA55-0EA1-4AD4-A3BC-6A87494F4C0E}" dt="2021-12-07T14:07:15.454" v="47" actId="20577"/>
          <ac:spMkLst>
            <pc:docMk/>
            <pc:sldMk cId="939906073" sldId="279"/>
            <ac:spMk id="9" creationId="{460A9D2E-80EC-42CC-AB3A-E77A6A95D4D3}"/>
          </ac:spMkLst>
        </pc:spChg>
      </pc:sldChg>
      <pc:sldChg chg="new del">
        <pc:chgData name="Marisha van Huizen" userId="S::mvanhuizen@nieuw-elan.nl::51e5548b-fab2-430d-ba95-33072c45fff4" providerId="AD" clId="Web-{468AAA55-0EA1-4AD4-A3BC-6A87494F4C0E}" dt="2021-12-07T14:07:04.579" v="45"/>
        <pc:sldMkLst>
          <pc:docMk/>
          <pc:sldMk cId="3765470724" sldId="279"/>
        </pc:sldMkLst>
      </pc:sldChg>
      <pc:sldChg chg="addSp delSp modSp add replId">
        <pc:chgData name="Marisha van Huizen" userId="S::mvanhuizen@nieuw-elan.nl::51e5548b-fab2-430d-ba95-33072c45fff4" providerId="AD" clId="Web-{468AAA55-0EA1-4AD4-A3BC-6A87494F4C0E}" dt="2021-12-07T14:07:53.205" v="58"/>
        <pc:sldMkLst>
          <pc:docMk/>
          <pc:sldMk cId="733792997" sldId="280"/>
        </pc:sldMkLst>
        <pc:spChg chg="add del">
          <ac:chgData name="Marisha van Huizen" userId="S::mvanhuizen@nieuw-elan.nl::51e5548b-fab2-430d-ba95-33072c45fff4" providerId="AD" clId="Web-{468AAA55-0EA1-4AD4-A3BC-6A87494F4C0E}" dt="2021-12-07T14:07:53.205" v="58"/>
          <ac:spMkLst>
            <pc:docMk/>
            <pc:sldMk cId="733792997" sldId="280"/>
            <ac:spMk id="5" creationId="{BBE03AF6-901F-4ECF-872F-0F8DB62E2F6B}"/>
          </ac:spMkLst>
        </pc:spChg>
        <pc:spChg chg="mod">
          <ac:chgData name="Marisha van Huizen" userId="S::mvanhuizen@nieuw-elan.nl::51e5548b-fab2-430d-ba95-33072c45fff4" providerId="AD" clId="Web-{468AAA55-0EA1-4AD4-A3BC-6A87494F4C0E}" dt="2021-12-07T14:07:37.142" v="56" actId="20577"/>
          <ac:spMkLst>
            <pc:docMk/>
            <pc:sldMk cId="733792997" sldId="280"/>
            <ac:spMk id="9" creationId="{460A9D2E-80EC-42CC-AB3A-E77A6A95D4D3}"/>
          </ac:spMkLst>
        </pc:spChg>
      </pc:sldChg>
      <pc:sldChg chg="addSp modSp add ord replId">
        <pc:chgData name="Marisha van Huizen" userId="S::mvanhuizen@nieuw-elan.nl::51e5548b-fab2-430d-ba95-33072c45fff4" providerId="AD" clId="Web-{468AAA55-0EA1-4AD4-A3BC-6A87494F4C0E}" dt="2021-12-07T14:12:28.166" v="154"/>
        <pc:sldMkLst>
          <pc:docMk/>
          <pc:sldMk cId="4265799660" sldId="281"/>
        </pc:sldMkLst>
        <pc:spChg chg="mod">
          <ac:chgData name="Marisha van Huizen" userId="S::mvanhuizen@nieuw-elan.nl::51e5548b-fab2-430d-ba95-33072c45fff4" providerId="AD" clId="Web-{468AAA55-0EA1-4AD4-A3BC-6A87494F4C0E}" dt="2021-12-07T14:10:28.506" v="125" actId="20577"/>
          <ac:spMkLst>
            <pc:docMk/>
            <pc:sldMk cId="4265799660" sldId="281"/>
            <ac:spMk id="2" creationId="{9A5EB4A6-8FC3-4CE9-A0C4-885618F9D575}"/>
          </ac:spMkLst>
        </pc:spChg>
        <pc:picChg chg="add">
          <ac:chgData name="Marisha van Huizen" userId="S::mvanhuizen@nieuw-elan.nl::51e5548b-fab2-430d-ba95-33072c45fff4" providerId="AD" clId="Web-{468AAA55-0EA1-4AD4-A3BC-6A87494F4C0E}" dt="2021-12-07T14:12:28.166" v="154"/>
          <ac:picMkLst>
            <pc:docMk/>
            <pc:sldMk cId="4265799660" sldId="281"/>
            <ac:picMk id="4" creationId="{5FC9D0D6-A99C-467B-9C5C-78AF5AA5F90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08.12.2021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08.12.2021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08.12.2021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4649BE7A-C788-40FC-8824-697ED5EA2476}" type="datetimeFigureOut">
              <a:rPr lang="nl-NL" smtClean="0"/>
              <a:t>8-12-2021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F62F2BA-BC0C-41AC-9086-038412D6DFD3}" type="slidenum">
              <a:rPr lang="nl-NL" smtClean="0"/>
              <a:t>‹nr.›</a:t>
            </a:fld>
            <a:endParaRPr lang="nl-NL"/>
          </a:p>
        </p:txBody>
      </p:sp>
    </p:spTree>
    <p:extLst>
      <p:ext uri="{BB962C8B-B14F-4D97-AF65-F5344CB8AC3E}">
        <p14:creationId xmlns:p14="http://schemas.microsoft.com/office/powerpoint/2010/main" val="4107547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649BE7A-C788-40FC-8824-697ED5EA2476}" type="datetimeFigureOut">
              <a:rPr lang="nl-NL" smtClean="0"/>
              <a:t>8-12-2021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F62F2BA-BC0C-41AC-9086-038412D6DFD3}" type="slidenum">
              <a:rPr lang="nl-NL" smtClean="0"/>
              <a:t>‹nr.›</a:t>
            </a:fld>
            <a:endParaRPr lang="nl-NL"/>
          </a:p>
        </p:txBody>
      </p:sp>
    </p:spTree>
    <p:extLst>
      <p:ext uri="{BB962C8B-B14F-4D97-AF65-F5344CB8AC3E}">
        <p14:creationId xmlns:p14="http://schemas.microsoft.com/office/powerpoint/2010/main" val="20943509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4649BE7A-C788-40FC-8824-697ED5EA2476}" type="datetimeFigureOut">
              <a:rPr lang="nl-NL" smtClean="0"/>
              <a:t>8-12-2021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F62F2BA-BC0C-41AC-9086-038412D6DFD3}" type="slidenum">
              <a:rPr lang="nl-NL" smtClean="0"/>
              <a:t>‹nr.›</a:t>
            </a:fld>
            <a:endParaRPr lang="nl-NL"/>
          </a:p>
        </p:txBody>
      </p:sp>
    </p:spTree>
    <p:extLst>
      <p:ext uri="{BB962C8B-B14F-4D97-AF65-F5344CB8AC3E}">
        <p14:creationId xmlns:p14="http://schemas.microsoft.com/office/powerpoint/2010/main" val="40217063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4649BE7A-C788-40FC-8824-697ED5EA2476}" type="datetimeFigureOut">
              <a:rPr lang="nl-NL" smtClean="0"/>
              <a:t>8-12-2021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F62F2BA-BC0C-41AC-9086-038412D6DFD3}" type="slidenum">
              <a:rPr lang="nl-NL" smtClean="0"/>
              <a:t>‹nr.›</a:t>
            </a:fld>
            <a:endParaRPr lang="nl-NL"/>
          </a:p>
        </p:txBody>
      </p:sp>
    </p:spTree>
    <p:extLst>
      <p:ext uri="{BB962C8B-B14F-4D97-AF65-F5344CB8AC3E}">
        <p14:creationId xmlns:p14="http://schemas.microsoft.com/office/powerpoint/2010/main" val="22605271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4649BE7A-C788-40FC-8824-697ED5EA2476}" type="datetimeFigureOut">
              <a:rPr lang="nl-NL" smtClean="0"/>
              <a:t>8-12-2021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0F62F2BA-BC0C-41AC-9086-038412D6DFD3}" type="slidenum">
              <a:rPr lang="nl-NL" smtClean="0"/>
              <a:t>‹nr.›</a:t>
            </a:fld>
            <a:endParaRPr lang="nl-NL"/>
          </a:p>
        </p:txBody>
      </p:sp>
    </p:spTree>
    <p:extLst>
      <p:ext uri="{BB962C8B-B14F-4D97-AF65-F5344CB8AC3E}">
        <p14:creationId xmlns:p14="http://schemas.microsoft.com/office/powerpoint/2010/main" val="4290807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4649BE7A-C788-40FC-8824-697ED5EA2476}" type="datetimeFigureOut">
              <a:rPr lang="nl-NL" smtClean="0"/>
              <a:t>8-12-2021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0F62F2BA-BC0C-41AC-9086-038412D6DFD3}" type="slidenum">
              <a:rPr lang="nl-NL" smtClean="0"/>
              <a:t>‹nr.›</a:t>
            </a:fld>
            <a:endParaRPr lang="nl-NL"/>
          </a:p>
        </p:txBody>
      </p:sp>
    </p:spTree>
    <p:extLst>
      <p:ext uri="{BB962C8B-B14F-4D97-AF65-F5344CB8AC3E}">
        <p14:creationId xmlns:p14="http://schemas.microsoft.com/office/powerpoint/2010/main" val="5011548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4649BE7A-C788-40FC-8824-697ED5EA2476}" type="datetimeFigureOut">
              <a:rPr lang="nl-NL" smtClean="0"/>
              <a:t>8-12-2021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0F62F2BA-BC0C-41AC-9086-038412D6DFD3}" type="slidenum">
              <a:rPr lang="nl-NL" smtClean="0"/>
              <a:t>‹nr.›</a:t>
            </a:fld>
            <a:endParaRPr lang="nl-NL"/>
          </a:p>
        </p:txBody>
      </p:sp>
    </p:spTree>
    <p:extLst>
      <p:ext uri="{BB962C8B-B14F-4D97-AF65-F5344CB8AC3E}">
        <p14:creationId xmlns:p14="http://schemas.microsoft.com/office/powerpoint/2010/main" val="41959056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4649BE7A-C788-40FC-8824-697ED5EA2476}" type="datetimeFigureOut">
              <a:rPr lang="nl-NL" smtClean="0"/>
              <a:t>8-12-2021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F62F2BA-BC0C-41AC-9086-038412D6DFD3}" type="slidenum">
              <a:rPr lang="nl-NL" smtClean="0"/>
              <a:t>‹nr.›</a:t>
            </a:fld>
            <a:endParaRPr lang="nl-NL"/>
          </a:p>
        </p:txBody>
      </p:sp>
    </p:spTree>
    <p:extLst>
      <p:ext uri="{BB962C8B-B14F-4D97-AF65-F5344CB8AC3E}">
        <p14:creationId xmlns:p14="http://schemas.microsoft.com/office/powerpoint/2010/main" val="594066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08.12.2021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4649BE7A-C788-40FC-8824-697ED5EA2476}" type="datetimeFigureOut">
              <a:rPr lang="nl-NL" smtClean="0"/>
              <a:t>8-12-2021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0F62F2BA-BC0C-41AC-9086-038412D6DFD3}" type="slidenum">
              <a:rPr lang="nl-NL" smtClean="0"/>
              <a:t>‹nr.›</a:t>
            </a:fld>
            <a:endParaRPr lang="nl-NL"/>
          </a:p>
        </p:txBody>
      </p:sp>
    </p:spTree>
    <p:extLst>
      <p:ext uri="{BB962C8B-B14F-4D97-AF65-F5344CB8AC3E}">
        <p14:creationId xmlns:p14="http://schemas.microsoft.com/office/powerpoint/2010/main" val="24631488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649BE7A-C788-40FC-8824-697ED5EA2476}" type="datetimeFigureOut">
              <a:rPr lang="nl-NL" smtClean="0"/>
              <a:t>8-12-2021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F62F2BA-BC0C-41AC-9086-038412D6DFD3}" type="slidenum">
              <a:rPr lang="nl-NL" smtClean="0"/>
              <a:t>‹nr.›</a:t>
            </a:fld>
            <a:endParaRPr lang="nl-NL"/>
          </a:p>
        </p:txBody>
      </p:sp>
    </p:spTree>
    <p:extLst>
      <p:ext uri="{BB962C8B-B14F-4D97-AF65-F5344CB8AC3E}">
        <p14:creationId xmlns:p14="http://schemas.microsoft.com/office/powerpoint/2010/main" val="20170317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4649BE7A-C788-40FC-8824-697ED5EA2476}" type="datetimeFigureOut">
              <a:rPr lang="nl-NL" smtClean="0"/>
              <a:t>8-12-2021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0F62F2BA-BC0C-41AC-9086-038412D6DFD3}" type="slidenum">
              <a:rPr lang="nl-NL" smtClean="0"/>
              <a:t>‹nr.›</a:t>
            </a:fld>
            <a:endParaRPr lang="nl-NL"/>
          </a:p>
        </p:txBody>
      </p:sp>
    </p:spTree>
    <p:extLst>
      <p:ext uri="{BB962C8B-B14F-4D97-AF65-F5344CB8AC3E}">
        <p14:creationId xmlns:p14="http://schemas.microsoft.com/office/powerpoint/2010/main" val="1928510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ng-title">
    <p:spTree>
      <p:nvGrpSpPr>
        <p:cNvPr id="1" name=""/>
        <p:cNvGrpSpPr/>
        <p:nvPr/>
      </p:nvGrpSpPr>
      <p:grpSpPr>
        <a:xfrm>
          <a:off x="0" y="0"/>
          <a:ext cx="0" cy="0"/>
          <a:chOff x="0" y="0"/>
          <a:chExt cx="0" cy="0"/>
        </a:xfrm>
      </p:grpSpPr>
      <p:sp>
        <p:nvSpPr>
          <p:cNvPr id="7" name="Ondertitel 2">
            <a:extLst>
              <a:ext uri="{FF2B5EF4-FFF2-40B4-BE49-F238E27FC236}">
                <a16:creationId xmlns:a16="http://schemas.microsoft.com/office/drawing/2014/main" id="{6E2E1922-9415-D54E-BBFE-9F70836522C3}"/>
              </a:ext>
            </a:extLst>
          </p:cNvPr>
          <p:cNvSpPr txBox="1">
            <a:spLocks/>
          </p:cNvSpPr>
          <p:nvPr userDrawn="1"/>
        </p:nvSpPr>
        <p:spPr>
          <a:xfrm>
            <a:off x="0" y="2381"/>
            <a:ext cx="12192000" cy="6176963"/>
          </a:xfrm>
          <a:prstGeom prst="rect">
            <a:avLst/>
          </a:prstGeom>
          <a:solidFill>
            <a:srgbClr val="D31F2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ia Regular" panose="020B05050601010101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a Regular" panose="020B05050601010101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a Regular" panose="020B05050601010101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nl-NL" sz="2800">
              <a:ln>
                <a:solidFill>
                  <a:schemeClr val="bg1"/>
                </a:solidFill>
              </a:ln>
              <a:solidFill>
                <a:schemeClr val="bg1"/>
              </a:solidFill>
            </a:endParaRPr>
          </a:p>
        </p:txBody>
      </p:sp>
      <p:sp>
        <p:nvSpPr>
          <p:cNvPr id="9" name="Ondertitel 2">
            <a:extLst>
              <a:ext uri="{FF2B5EF4-FFF2-40B4-BE49-F238E27FC236}">
                <a16:creationId xmlns:a16="http://schemas.microsoft.com/office/drawing/2014/main" id="{DB3CEAB7-5200-6A44-9568-31FF78E4B004}"/>
              </a:ext>
            </a:extLst>
          </p:cNvPr>
          <p:cNvSpPr txBox="1">
            <a:spLocks/>
          </p:cNvSpPr>
          <p:nvPr userDrawn="1"/>
        </p:nvSpPr>
        <p:spPr>
          <a:xfrm>
            <a:off x="11353800" y="560386"/>
            <a:ext cx="838200" cy="2619695"/>
          </a:xfrm>
          <a:prstGeom prst="rect">
            <a:avLst/>
          </a:prstGeom>
          <a:solidFill>
            <a:schemeClr val="bg1"/>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ia Regular" panose="020B05050601010101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a Regular" panose="020B05050601010101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a Regular" panose="020B05050601010101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nl-NL" sz="2800">
              <a:ln>
                <a:solidFill>
                  <a:schemeClr val="bg1"/>
                </a:solidFill>
              </a:ln>
              <a:solidFill>
                <a:schemeClr val="bg1"/>
              </a:solidFill>
            </a:endParaRPr>
          </a:p>
        </p:txBody>
      </p:sp>
      <p:pic>
        <p:nvPicPr>
          <p:cNvPr id="10" name="Afbeelding 4">
            <a:extLst>
              <a:ext uri="{FF2B5EF4-FFF2-40B4-BE49-F238E27FC236}">
                <a16:creationId xmlns:a16="http://schemas.microsoft.com/office/drawing/2014/main" id="{AA74DB3B-D3C7-5244-910F-EED40305062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rot="16200000">
            <a:off x="10516471" y="1539958"/>
            <a:ext cx="2530475" cy="571335"/>
          </a:xfrm>
          <a:prstGeom prst="rect">
            <a:avLst/>
          </a:prstGeom>
        </p:spPr>
      </p:pic>
      <p:sp>
        <p:nvSpPr>
          <p:cNvPr id="2" name="Titel 1">
            <a:extLst>
              <a:ext uri="{FF2B5EF4-FFF2-40B4-BE49-F238E27FC236}">
                <a16:creationId xmlns:a16="http://schemas.microsoft.com/office/drawing/2014/main" id="{065435BB-5627-4005-848E-0DE1F9C05D34}"/>
              </a:ext>
            </a:extLst>
          </p:cNvPr>
          <p:cNvSpPr>
            <a:spLocks noGrp="1"/>
          </p:cNvSpPr>
          <p:nvPr>
            <p:ph type="title" hasCustomPrompt="1"/>
          </p:nvPr>
        </p:nvSpPr>
        <p:spPr>
          <a:xfrm>
            <a:off x="831851" y="1710267"/>
            <a:ext cx="7939616" cy="1577464"/>
          </a:xfrm>
          <a:prstGeom prst="rect">
            <a:avLst/>
          </a:prstGeom>
        </p:spPr>
        <p:txBody>
          <a:bodyPr anchor="t"/>
          <a:lstStyle>
            <a:lvl1pPr>
              <a:defRPr sz="3733">
                <a:solidFill>
                  <a:schemeClr val="bg1"/>
                </a:solidFill>
              </a:defRPr>
            </a:lvl1pPr>
          </a:lstStyle>
          <a:p>
            <a:r>
              <a:rPr lang="de-DE"/>
              <a:t>{</a:t>
            </a:r>
            <a:r>
              <a:rPr lang="de-DE" err="1"/>
              <a:t>SurveyName</a:t>
            </a:r>
            <a:r>
              <a:rPr lang="de-DE"/>
              <a:t>}</a:t>
            </a:r>
            <a:endParaRPr lang="de-CH"/>
          </a:p>
        </p:txBody>
      </p:sp>
      <p:sp>
        <p:nvSpPr>
          <p:cNvPr id="3" name="Textplatzhalter 2">
            <a:extLst>
              <a:ext uri="{FF2B5EF4-FFF2-40B4-BE49-F238E27FC236}">
                <a16:creationId xmlns:a16="http://schemas.microsoft.com/office/drawing/2014/main" id="{28C2ACE5-3D5E-44AA-AAE0-DFCE3FB6223F}"/>
              </a:ext>
            </a:extLst>
          </p:cNvPr>
          <p:cNvSpPr>
            <a:spLocks noGrp="1"/>
          </p:cNvSpPr>
          <p:nvPr>
            <p:ph type="body" idx="1" hasCustomPrompt="1"/>
          </p:nvPr>
        </p:nvSpPr>
        <p:spPr>
          <a:xfrm>
            <a:off x="831851" y="4294290"/>
            <a:ext cx="10515600" cy="1500717"/>
          </a:xfrm>
          <a:prstGeom prst="rect">
            <a:avLst/>
          </a:prstGeom>
        </p:spPr>
        <p:txBody>
          <a:bodyPr/>
          <a:lstStyle>
            <a:lvl1pPr marL="0" indent="0">
              <a:buNone/>
              <a:defRPr sz="1867">
                <a:solidFill>
                  <a:schemeClr val="bg1"/>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de-DE"/>
              <a:t>{ReportDescription}</a:t>
            </a:r>
          </a:p>
        </p:txBody>
      </p:sp>
      <p:sp>
        <p:nvSpPr>
          <p:cNvPr id="4" name="Datumsplatzhalter 3">
            <a:extLst>
              <a:ext uri="{FF2B5EF4-FFF2-40B4-BE49-F238E27FC236}">
                <a16:creationId xmlns:a16="http://schemas.microsoft.com/office/drawing/2014/main" id="{C27C150F-4AED-4715-804B-1DC972B66002}"/>
              </a:ext>
            </a:extLst>
          </p:cNvPr>
          <p:cNvSpPr>
            <a:spLocks noGrp="1"/>
          </p:cNvSpPr>
          <p:nvPr>
            <p:ph type="dt" sz="half" idx="10"/>
          </p:nvPr>
        </p:nvSpPr>
        <p:spPr>
          <a:xfrm>
            <a:off x="838200" y="6356351"/>
            <a:ext cx="2743200" cy="366183"/>
          </a:xfrm>
          <a:prstGeom prst="rect">
            <a:avLst/>
          </a:prstGeom>
        </p:spPr>
        <p:txBody>
          <a:bodyPr/>
          <a:lstStyle>
            <a:lvl1pPr>
              <a:defRPr sz="1400">
                <a:latin typeface="Lato" panose="020F0502020204030203" pitchFamily="34" charset="0"/>
              </a:defRPr>
            </a:lvl1pPr>
          </a:lstStyle>
          <a:p>
            <a:endParaRPr lang="de-CH"/>
          </a:p>
        </p:txBody>
      </p:sp>
      <p:sp>
        <p:nvSpPr>
          <p:cNvPr id="8" name="Textplatzhalter 7">
            <a:extLst>
              <a:ext uri="{FF2B5EF4-FFF2-40B4-BE49-F238E27FC236}">
                <a16:creationId xmlns:a16="http://schemas.microsoft.com/office/drawing/2014/main" id="{C0C98378-105F-4347-9DEA-A55541EFA71B}"/>
              </a:ext>
            </a:extLst>
          </p:cNvPr>
          <p:cNvSpPr>
            <a:spLocks noGrp="1"/>
          </p:cNvSpPr>
          <p:nvPr>
            <p:ph type="body" sz="quarter" idx="13" hasCustomPrompt="1"/>
          </p:nvPr>
        </p:nvSpPr>
        <p:spPr>
          <a:xfrm>
            <a:off x="831851" y="3384764"/>
            <a:ext cx="10515600" cy="778933"/>
          </a:xfrm>
          <a:prstGeom prst="rect">
            <a:avLst/>
          </a:prstGeom>
        </p:spPr>
        <p:txBody>
          <a:bodyPr/>
          <a:lstStyle>
            <a:lvl1pPr>
              <a:defRPr sz="2400">
                <a:solidFill>
                  <a:schemeClr val="bg1"/>
                </a:solidFill>
              </a:defRPr>
            </a:lvl1pPr>
          </a:lstStyle>
          <a:p>
            <a:pPr lvl="0"/>
            <a:r>
              <a:rPr lang="de-DE"/>
              <a:t>{ReportName}</a:t>
            </a:r>
            <a:endParaRPr lang="de-CH"/>
          </a:p>
        </p:txBody>
      </p:sp>
    </p:spTree>
    <p:extLst>
      <p:ext uri="{BB962C8B-B14F-4D97-AF65-F5344CB8AC3E}">
        <p14:creationId xmlns:p14="http://schemas.microsoft.com/office/powerpoint/2010/main" val="1530001458"/>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g-1col">
    <p:spTree>
      <p:nvGrpSpPr>
        <p:cNvPr id="1" name=""/>
        <p:cNvGrpSpPr/>
        <p:nvPr/>
      </p:nvGrpSpPr>
      <p:grpSpPr>
        <a:xfrm>
          <a:off x="0" y="0"/>
          <a:ext cx="0" cy="0"/>
          <a:chOff x="0" y="0"/>
          <a:chExt cx="0" cy="0"/>
        </a:xfrm>
      </p:grpSpPr>
      <p:sp>
        <p:nvSpPr>
          <p:cNvPr id="8" name="Ondertitel 2">
            <a:extLst>
              <a:ext uri="{FF2B5EF4-FFF2-40B4-BE49-F238E27FC236}">
                <a16:creationId xmlns:a16="http://schemas.microsoft.com/office/drawing/2014/main" id="{82C683A0-ADF3-264E-B341-B49C2740D444}"/>
              </a:ext>
            </a:extLst>
          </p:cNvPr>
          <p:cNvSpPr txBox="1">
            <a:spLocks/>
          </p:cNvSpPr>
          <p:nvPr userDrawn="1"/>
        </p:nvSpPr>
        <p:spPr>
          <a:xfrm>
            <a:off x="0" y="2382"/>
            <a:ext cx="12192000" cy="1473679"/>
          </a:xfrm>
          <a:prstGeom prst="rect">
            <a:avLst/>
          </a:prstGeom>
          <a:solidFill>
            <a:srgbClr val="D31F2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ia Regular" panose="020B05050601010101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a Regular" panose="020B05050601010101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a Regular" panose="020B05050601010101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nl-NL" sz="2800">
              <a:ln>
                <a:solidFill>
                  <a:schemeClr val="bg1"/>
                </a:solidFill>
              </a:ln>
              <a:solidFill>
                <a:schemeClr val="bg1"/>
              </a:solidFill>
            </a:endParaRPr>
          </a:p>
        </p:txBody>
      </p:sp>
      <p:sp>
        <p:nvSpPr>
          <p:cNvPr id="9" name="Titel 1">
            <a:extLst>
              <a:ext uri="{FF2B5EF4-FFF2-40B4-BE49-F238E27FC236}">
                <a16:creationId xmlns:a16="http://schemas.microsoft.com/office/drawing/2014/main" id="{403E0858-711A-4B6A-A384-43D9D83AC0FB}"/>
              </a:ext>
            </a:extLst>
          </p:cNvPr>
          <p:cNvSpPr>
            <a:spLocks noGrp="1"/>
          </p:cNvSpPr>
          <p:nvPr>
            <p:ph type="title" hasCustomPrompt="1"/>
          </p:nvPr>
        </p:nvSpPr>
        <p:spPr>
          <a:xfrm>
            <a:off x="683399" y="208606"/>
            <a:ext cx="9049420" cy="333373"/>
          </a:xfrm>
          <a:prstGeom prst="rect">
            <a:avLst/>
          </a:prstGeom>
        </p:spPr>
        <p:txBody>
          <a:bodyPr anchor="ctr"/>
          <a:lstStyle>
            <a:lvl1pPr>
              <a:defRPr sz="1600" b="1">
                <a:solidFill>
                  <a:schemeClr val="bg1"/>
                </a:solidFill>
                <a:latin typeface="Lato"/>
              </a:defRPr>
            </a:lvl1pPr>
          </a:lstStyle>
          <a:p>
            <a:r>
              <a:rPr lang="de-DE"/>
              <a:t>{ReportCategory}</a:t>
            </a:r>
          </a:p>
        </p:txBody>
      </p:sp>
      <p:sp>
        <p:nvSpPr>
          <p:cNvPr id="10" name="Inhaltsplatzhalter 2">
            <a:extLst>
              <a:ext uri="{FF2B5EF4-FFF2-40B4-BE49-F238E27FC236}">
                <a16:creationId xmlns:a16="http://schemas.microsoft.com/office/drawing/2014/main" id="{C8531F7C-7BF2-404C-B3B9-85832C22B233}"/>
              </a:ext>
            </a:extLst>
          </p:cNvPr>
          <p:cNvSpPr>
            <a:spLocks noGrp="1"/>
          </p:cNvSpPr>
          <p:nvPr>
            <p:ph idx="1" hasCustomPrompt="1"/>
          </p:nvPr>
        </p:nvSpPr>
        <p:spPr>
          <a:xfrm>
            <a:off x="677332" y="1691176"/>
            <a:ext cx="10848624" cy="4608021"/>
          </a:xfrm>
          <a:prstGeom prst="rect">
            <a:avLst/>
          </a:prstGeom>
        </p:spPr>
        <p:txBody>
          <a:bodyPr/>
          <a:lstStyle>
            <a:lvl1pPr>
              <a:defRPr sz="1467">
                <a:solidFill>
                  <a:schemeClr val="accent2"/>
                </a:solidFill>
                <a:latin typeface="Lato"/>
              </a:defRPr>
            </a:lvl1pPr>
            <a:lvl2pPr>
              <a:defRPr sz="2133">
                <a:latin typeface="Lato"/>
              </a:defRPr>
            </a:lvl2pPr>
            <a:lvl3pPr>
              <a:defRPr sz="1867">
                <a:latin typeface="Lato"/>
              </a:defRPr>
            </a:lvl3pPr>
          </a:lstStyle>
          <a:p>
            <a:pPr lvl="0"/>
            <a:r>
              <a:rPr lang="de-DE"/>
              <a:t>{ReportContentCol1}</a:t>
            </a:r>
          </a:p>
        </p:txBody>
      </p:sp>
      <p:sp>
        <p:nvSpPr>
          <p:cNvPr id="13" name="Foliennummernplatzhalter 5">
            <a:extLst>
              <a:ext uri="{FF2B5EF4-FFF2-40B4-BE49-F238E27FC236}">
                <a16:creationId xmlns:a16="http://schemas.microsoft.com/office/drawing/2014/main" id="{6D992B90-71A8-4CB2-8B4A-AE2D88F7096F}"/>
              </a:ext>
            </a:extLst>
          </p:cNvPr>
          <p:cNvSpPr>
            <a:spLocks noGrp="1"/>
          </p:cNvSpPr>
          <p:nvPr>
            <p:ph type="sldNum" sz="quarter" idx="12"/>
          </p:nvPr>
        </p:nvSpPr>
        <p:spPr>
          <a:xfrm>
            <a:off x="4724400" y="6440311"/>
            <a:ext cx="2743200" cy="288220"/>
          </a:xfrm>
          <a:prstGeom prst="rect">
            <a:avLst/>
          </a:prstGeom>
        </p:spPr>
        <p:txBody>
          <a:bodyPr/>
          <a:lstStyle>
            <a:lvl1pPr algn="ctr">
              <a:defRPr sz="1200">
                <a:solidFill>
                  <a:srgbClr val="004B71"/>
                </a:solidFill>
                <a:latin typeface="Lato" panose="020F0502020204030203" pitchFamily="34" charset="0"/>
              </a:defRPr>
            </a:lvl1pPr>
          </a:lstStyle>
          <a:p>
            <a:fld id="{2B925B22-EFBF-4C2B-A2ED-5A609ED10B2E}" type="slidenum">
              <a:rPr lang="de-CH" smtClean="0"/>
              <a:t>‹nr.›</a:t>
            </a:fld>
            <a:endParaRPr lang="de-CH"/>
          </a:p>
        </p:txBody>
      </p:sp>
      <p:sp>
        <p:nvSpPr>
          <p:cNvPr id="16" name="Textplatzhalter 15">
            <a:extLst>
              <a:ext uri="{FF2B5EF4-FFF2-40B4-BE49-F238E27FC236}">
                <a16:creationId xmlns:a16="http://schemas.microsoft.com/office/drawing/2014/main" id="{C7446044-B130-4AA4-83E2-AB82992534BE}"/>
              </a:ext>
            </a:extLst>
          </p:cNvPr>
          <p:cNvSpPr>
            <a:spLocks noGrp="1"/>
          </p:cNvSpPr>
          <p:nvPr>
            <p:ph type="body" sz="quarter" idx="13" hasCustomPrompt="1"/>
          </p:nvPr>
        </p:nvSpPr>
        <p:spPr>
          <a:xfrm>
            <a:off x="677332" y="643579"/>
            <a:ext cx="9560984" cy="406400"/>
          </a:xfrm>
          <a:prstGeom prst="rect">
            <a:avLst/>
          </a:prstGeom>
        </p:spPr>
        <p:txBody>
          <a:bodyPr anchor="ctr"/>
          <a:lstStyle>
            <a:lvl1pPr>
              <a:defRPr sz="1867">
                <a:solidFill>
                  <a:schemeClr val="bg1"/>
                </a:solidFill>
              </a:defRPr>
            </a:lvl1pPr>
          </a:lstStyle>
          <a:p>
            <a:pPr lvl="0"/>
            <a:r>
              <a:rPr lang="de-DE"/>
              <a:t>{ReportPageTitle}</a:t>
            </a:r>
            <a:endParaRPr lang="de-CH"/>
          </a:p>
        </p:txBody>
      </p:sp>
      <p:sp>
        <p:nvSpPr>
          <p:cNvPr id="7" name="Textplatzhalter 2">
            <a:extLst>
              <a:ext uri="{FF2B5EF4-FFF2-40B4-BE49-F238E27FC236}">
                <a16:creationId xmlns:a16="http://schemas.microsoft.com/office/drawing/2014/main" id="{DFD37B53-2013-4649-95E1-046B8CAFF2D5}"/>
              </a:ext>
            </a:extLst>
          </p:cNvPr>
          <p:cNvSpPr>
            <a:spLocks noGrp="1"/>
          </p:cNvSpPr>
          <p:nvPr>
            <p:ph type="body" sz="quarter" idx="14" hasCustomPrompt="1"/>
          </p:nvPr>
        </p:nvSpPr>
        <p:spPr>
          <a:xfrm>
            <a:off x="677334" y="1117599"/>
            <a:ext cx="10848623" cy="287044"/>
          </a:xfrm>
          <a:prstGeom prst="rect">
            <a:avLst/>
          </a:prstGeom>
        </p:spPr>
        <p:txBody>
          <a:bodyPr anchor="ctr"/>
          <a:lstStyle>
            <a:lvl1pPr>
              <a:defRPr sz="1600">
                <a:solidFill>
                  <a:schemeClr val="bg1"/>
                </a:solidFill>
              </a:defRPr>
            </a:lvl1pPr>
            <a:lvl5pPr>
              <a:defRPr/>
            </a:lvl5pPr>
          </a:lstStyle>
          <a:p>
            <a:pPr lvl="0"/>
            <a:r>
              <a:rPr lang="de-DE"/>
              <a:t>{ReportPageSubTitle}</a:t>
            </a:r>
            <a:endParaRPr lang="de-CH"/>
          </a:p>
        </p:txBody>
      </p:sp>
      <p:pic>
        <p:nvPicPr>
          <p:cNvPr id="11" name="Afbeelding 4">
            <a:extLst>
              <a:ext uri="{FF2B5EF4-FFF2-40B4-BE49-F238E27FC236}">
                <a16:creationId xmlns:a16="http://schemas.microsoft.com/office/drawing/2014/main" id="{D20BFC6B-175C-8547-AED4-B030FD3AD20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81451" y="6363299"/>
            <a:ext cx="2080855" cy="469819"/>
          </a:xfrm>
          <a:prstGeom prst="rect">
            <a:avLst/>
          </a:prstGeom>
        </p:spPr>
      </p:pic>
    </p:spTree>
    <p:extLst>
      <p:ext uri="{BB962C8B-B14F-4D97-AF65-F5344CB8AC3E}">
        <p14:creationId xmlns:p14="http://schemas.microsoft.com/office/powerpoint/2010/main" val="297556953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g-1col-text-left">
    <p:spTree>
      <p:nvGrpSpPr>
        <p:cNvPr id="1" name=""/>
        <p:cNvGrpSpPr/>
        <p:nvPr/>
      </p:nvGrpSpPr>
      <p:grpSpPr>
        <a:xfrm>
          <a:off x="0" y="0"/>
          <a:ext cx="0" cy="0"/>
          <a:chOff x="0" y="0"/>
          <a:chExt cx="0" cy="0"/>
        </a:xfrm>
      </p:grpSpPr>
      <p:sp>
        <p:nvSpPr>
          <p:cNvPr id="8" name="Ondertitel 2">
            <a:extLst>
              <a:ext uri="{FF2B5EF4-FFF2-40B4-BE49-F238E27FC236}">
                <a16:creationId xmlns:a16="http://schemas.microsoft.com/office/drawing/2014/main" id="{0DB79850-E7B6-FC44-BFDE-908A8EFD24D9}"/>
              </a:ext>
            </a:extLst>
          </p:cNvPr>
          <p:cNvSpPr txBox="1">
            <a:spLocks/>
          </p:cNvSpPr>
          <p:nvPr userDrawn="1"/>
        </p:nvSpPr>
        <p:spPr>
          <a:xfrm>
            <a:off x="0" y="2382"/>
            <a:ext cx="12192000" cy="1473679"/>
          </a:xfrm>
          <a:prstGeom prst="rect">
            <a:avLst/>
          </a:prstGeom>
          <a:solidFill>
            <a:srgbClr val="D31F2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ia Regular" panose="020B05050601010101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a Regular" panose="020B05050601010101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a Regular" panose="020B05050601010101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nl-NL" sz="2800">
              <a:ln>
                <a:solidFill>
                  <a:schemeClr val="bg1"/>
                </a:solidFill>
              </a:ln>
              <a:solidFill>
                <a:schemeClr val="bg1"/>
              </a:solidFill>
            </a:endParaRPr>
          </a:p>
        </p:txBody>
      </p:sp>
      <p:pic>
        <p:nvPicPr>
          <p:cNvPr id="10" name="Afbeelding 4">
            <a:extLst>
              <a:ext uri="{FF2B5EF4-FFF2-40B4-BE49-F238E27FC236}">
                <a16:creationId xmlns:a16="http://schemas.microsoft.com/office/drawing/2014/main" id="{CB1B2833-0320-2643-9BC0-725732F1DEF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81451" y="6363299"/>
            <a:ext cx="2080855" cy="469819"/>
          </a:xfrm>
          <a:prstGeom prst="rect">
            <a:avLst/>
          </a:prstGeom>
        </p:spPr>
      </p:pic>
      <p:sp>
        <p:nvSpPr>
          <p:cNvPr id="9" name="Titel 1">
            <a:extLst>
              <a:ext uri="{FF2B5EF4-FFF2-40B4-BE49-F238E27FC236}">
                <a16:creationId xmlns:a16="http://schemas.microsoft.com/office/drawing/2014/main" id="{403E0858-711A-4B6A-A384-43D9D83AC0FB}"/>
              </a:ext>
            </a:extLst>
          </p:cNvPr>
          <p:cNvSpPr>
            <a:spLocks noGrp="1"/>
          </p:cNvSpPr>
          <p:nvPr>
            <p:ph type="title" hasCustomPrompt="1"/>
          </p:nvPr>
        </p:nvSpPr>
        <p:spPr>
          <a:xfrm>
            <a:off x="683399" y="208606"/>
            <a:ext cx="9049420" cy="333373"/>
          </a:xfrm>
          <a:prstGeom prst="rect">
            <a:avLst/>
          </a:prstGeom>
        </p:spPr>
        <p:txBody>
          <a:bodyPr anchor="ctr"/>
          <a:lstStyle>
            <a:lvl1pPr>
              <a:defRPr sz="1600" b="1">
                <a:solidFill>
                  <a:schemeClr val="bg1"/>
                </a:solidFill>
                <a:latin typeface="Lato"/>
              </a:defRPr>
            </a:lvl1pPr>
          </a:lstStyle>
          <a:p>
            <a:r>
              <a:rPr lang="de-DE"/>
              <a:t>{ReportCategory}</a:t>
            </a:r>
          </a:p>
        </p:txBody>
      </p:sp>
      <p:sp>
        <p:nvSpPr>
          <p:cNvPr id="13" name="Foliennummernplatzhalter 5">
            <a:extLst>
              <a:ext uri="{FF2B5EF4-FFF2-40B4-BE49-F238E27FC236}">
                <a16:creationId xmlns:a16="http://schemas.microsoft.com/office/drawing/2014/main" id="{6D992B90-71A8-4CB2-8B4A-AE2D88F7096F}"/>
              </a:ext>
            </a:extLst>
          </p:cNvPr>
          <p:cNvSpPr>
            <a:spLocks noGrp="1"/>
          </p:cNvSpPr>
          <p:nvPr>
            <p:ph type="sldNum" sz="quarter" idx="12"/>
          </p:nvPr>
        </p:nvSpPr>
        <p:spPr>
          <a:xfrm>
            <a:off x="4724400" y="6440311"/>
            <a:ext cx="2743200" cy="288220"/>
          </a:xfrm>
          <a:prstGeom prst="rect">
            <a:avLst/>
          </a:prstGeom>
        </p:spPr>
        <p:txBody>
          <a:bodyPr/>
          <a:lstStyle>
            <a:lvl1pPr algn="ctr">
              <a:defRPr sz="1200">
                <a:solidFill>
                  <a:srgbClr val="004B71"/>
                </a:solidFill>
                <a:latin typeface="Lato" panose="020F0502020204030203" pitchFamily="34" charset="0"/>
              </a:defRPr>
            </a:lvl1pPr>
          </a:lstStyle>
          <a:p>
            <a:fld id="{2B925B22-EFBF-4C2B-A2ED-5A609ED10B2E}" type="slidenum">
              <a:rPr lang="de-CH" smtClean="0"/>
              <a:t>‹nr.›</a:t>
            </a:fld>
            <a:endParaRPr lang="de-CH"/>
          </a:p>
        </p:txBody>
      </p:sp>
      <p:sp>
        <p:nvSpPr>
          <p:cNvPr id="16" name="Textplatzhalter 15">
            <a:extLst>
              <a:ext uri="{FF2B5EF4-FFF2-40B4-BE49-F238E27FC236}">
                <a16:creationId xmlns:a16="http://schemas.microsoft.com/office/drawing/2014/main" id="{C7446044-B130-4AA4-83E2-AB82992534BE}"/>
              </a:ext>
            </a:extLst>
          </p:cNvPr>
          <p:cNvSpPr>
            <a:spLocks noGrp="1"/>
          </p:cNvSpPr>
          <p:nvPr>
            <p:ph type="body" sz="quarter" idx="13" hasCustomPrompt="1"/>
          </p:nvPr>
        </p:nvSpPr>
        <p:spPr>
          <a:xfrm>
            <a:off x="677332" y="643579"/>
            <a:ext cx="9560984" cy="406400"/>
          </a:xfrm>
          <a:prstGeom prst="rect">
            <a:avLst/>
          </a:prstGeom>
        </p:spPr>
        <p:txBody>
          <a:bodyPr anchor="ctr"/>
          <a:lstStyle>
            <a:lvl1pPr>
              <a:defRPr sz="1867">
                <a:solidFill>
                  <a:schemeClr val="bg1"/>
                </a:solidFill>
              </a:defRPr>
            </a:lvl1pPr>
          </a:lstStyle>
          <a:p>
            <a:pPr lvl="0"/>
            <a:r>
              <a:rPr lang="de-DE"/>
              <a:t>{ReportPageTitle}</a:t>
            </a:r>
            <a:endParaRPr lang="de-CH"/>
          </a:p>
        </p:txBody>
      </p:sp>
      <p:sp>
        <p:nvSpPr>
          <p:cNvPr id="3" name="Textplatzhalter 2">
            <a:extLst>
              <a:ext uri="{FF2B5EF4-FFF2-40B4-BE49-F238E27FC236}">
                <a16:creationId xmlns:a16="http://schemas.microsoft.com/office/drawing/2014/main" id="{DF2DF59C-1B0E-474D-982D-4B4DB2EF1418}"/>
              </a:ext>
            </a:extLst>
          </p:cNvPr>
          <p:cNvSpPr>
            <a:spLocks noGrp="1"/>
          </p:cNvSpPr>
          <p:nvPr>
            <p:ph type="body" sz="quarter" idx="14" hasCustomPrompt="1"/>
          </p:nvPr>
        </p:nvSpPr>
        <p:spPr>
          <a:xfrm>
            <a:off x="677334" y="1117599"/>
            <a:ext cx="10835793" cy="287044"/>
          </a:xfrm>
          <a:prstGeom prst="rect">
            <a:avLst/>
          </a:prstGeom>
        </p:spPr>
        <p:txBody>
          <a:bodyPr anchor="ctr"/>
          <a:lstStyle>
            <a:lvl1pPr>
              <a:defRPr sz="1600">
                <a:solidFill>
                  <a:schemeClr val="bg1"/>
                </a:solidFill>
              </a:defRPr>
            </a:lvl1pPr>
            <a:lvl5pPr>
              <a:defRPr/>
            </a:lvl5pPr>
          </a:lstStyle>
          <a:p>
            <a:pPr lvl="0"/>
            <a:r>
              <a:rPr lang="de-DE"/>
              <a:t>{ReportPageSubTitle}</a:t>
            </a:r>
            <a:endParaRPr lang="de-CH"/>
          </a:p>
        </p:txBody>
      </p:sp>
      <p:sp>
        <p:nvSpPr>
          <p:cNvPr id="5" name="Inhaltsplatzhalter 4">
            <a:extLst>
              <a:ext uri="{FF2B5EF4-FFF2-40B4-BE49-F238E27FC236}">
                <a16:creationId xmlns:a16="http://schemas.microsoft.com/office/drawing/2014/main" id="{D041B483-59EC-46C4-A598-EC838B8832C0}"/>
              </a:ext>
            </a:extLst>
          </p:cNvPr>
          <p:cNvSpPr>
            <a:spLocks noGrp="1"/>
          </p:cNvSpPr>
          <p:nvPr>
            <p:ph sz="quarter" idx="15" hasCustomPrompt="1"/>
          </p:nvPr>
        </p:nvSpPr>
        <p:spPr>
          <a:xfrm>
            <a:off x="3929849" y="1691176"/>
            <a:ext cx="7583279" cy="4608024"/>
          </a:xfrm>
          <a:prstGeom prst="rect">
            <a:avLst/>
          </a:prstGeom>
        </p:spPr>
        <p:txBody>
          <a:bodyPr/>
          <a:lstStyle>
            <a:lvl1pPr>
              <a:defRPr sz="1467"/>
            </a:lvl1pPr>
          </a:lstStyle>
          <a:p>
            <a:pPr lvl="0"/>
            <a:r>
              <a:rPr lang="de-DE"/>
              <a:t>{ReportContentCol1}</a:t>
            </a:r>
            <a:endParaRPr lang="de-CH"/>
          </a:p>
        </p:txBody>
      </p:sp>
      <p:sp>
        <p:nvSpPr>
          <p:cNvPr id="4" name="Textplatzhalter 3">
            <a:extLst>
              <a:ext uri="{FF2B5EF4-FFF2-40B4-BE49-F238E27FC236}">
                <a16:creationId xmlns:a16="http://schemas.microsoft.com/office/drawing/2014/main" id="{BA6A8073-1966-4641-A78B-1F025DA498A3}"/>
              </a:ext>
            </a:extLst>
          </p:cNvPr>
          <p:cNvSpPr>
            <a:spLocks noGrp="1"/>
          </p:cNvSpPr>
          <p:nvPr>
            <p:ph type="body" sz="quarter" idx="16"/>
          </p:nvPr>
        </p:nvSpPr>
        <p:spPr>
          <a:xfrm>
            <a:off x="677332" y="1691176"/>
            <a:ext cx="3185584" cy="4608024"/>
          </a:xfrm>
          <a:prstGeom prst="rect">
            <a:avLst/>
          </a:prstGeom>
        </p:spPr>
        <p:txBody>
          <a:bodyPr/>
          <a:lstStyle>
            <a:lvl1pPr>
              <a:defRPr sz="1600"/>
            </a:lvl1pPr>
            <a:lvl2pPr>
              <a:defRPr sz="1467"/>
            </a:lvl2pPr>
            <a:lvl3pPr>
              <a:defRPr sz="1400"/>
            </a:lvl3pPr>
            <a:lvl4pPr>
              <a:defRPr sz="1333"/>
            </a:lvl4pPr>
            <a:lvl5pPr>
              <a:defRPr sz="133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65412330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g-1col-text-right">
    <p:spTree>
      <p:nvGrpSpPr>
        <p:cNvPr id="1" name=""/>
        <p:cNvGrpSpPr/>
        <p:nvPr/>
      </p:nvGrpSpPr>
      <p:grpSpPr>
        <a:xfrm>
          <a:off x="0" y="0"/>
          <a:ext cx="0" cy="0"/>
          <a:chOff x="0" y="0"/>
          <a:chExt cx="0" cy="0"/>
        </a:xfrm>
      </p:grpSpPr>
      <p:sp>
        <p:nvSpPr>
          <p:cNvPr id="8" name="Ondertitel 2">
            <a:extLst>
              <a:ext uri="{FF2B5EF4-FFF2-40B4-BE49-F238E27FC236}">
                <a16:creationId xmlns:a16="http://schemas.microsoft.com/office/drawing/2014/main" id="{E4CD1C1A-8DBB-984D-AC84-83BEA253952D}"/>
              </a:ext>
            </a:extLst>
          </p:cNvPr>
          <p:cNvSpPr txBox="1">
            <a:spLocks/>
          </p:cNvSpPr>
          <p:nvPr userDrawn="1"/>
        </p:nvSpPr>
        <p:spPr>
          <a:xfrm>
            <a:off x="0" y="2382"/>
            <a:ext cx="12192000" cy="1473679"/>
          </a:xfrm>
          <a:prstGeom prst="rect">
            <a:avLst/>
          </a:prstGeom>
          <a:solidFill>
            <a:srgbClr val="D31F2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ia Regular" panose="020B05050601010101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a Regular" panose="020B05050601010101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a Regular" panose="020B05050601010101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nl-NL" sz="2800">
              <a:ln>
                <a:solidFill>
                  <a:schemeClr val="bg1"/>
                </a:solidFill>
              </a:ln>
              <a:solidFill>
                <a:schemeClr val="bg1"/>
              </a:solidFill>
            </a:endParaRPr>
          </a:p>
        </p:txBody>
      </p:sp>
      <p:pic>
        <p:nvPicPr>
          <p:cNvPr id="10" name="Afbeelding 4">
            <a:extLst>
              <a:ext uri="{FF2B5EF4-FFF2-40B4-BE49-F238E27FC236}">
                <a16:creationId xmlns:a16="http://schemas.microsoft.com/office/drawing/2014/main" id="{F537F49F-C9FF-A543-9234-FADFE587D8E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81451" y="6363299"/>
            <a:ext cx="2080855" cy="469819"/>
          </a:xfrm>
          <a:prstGeom prst="rect">
            <a:avLst/>
          </a:prstGeom>
        </p:spPr>
      </p:pic>
      <p:sp>
        <p:nvSpPr>
          <p:cNvPr id="9" name="Titel 1">
            <a:extLst>
              <a:ext uri="{FF2B5EF4-FFF2-40B4-BE49-F238E27FC236}">
                <a16:creationId xmlns:a16="http://schemas.microsoft.com/office/drawing/2014/main" id="{403E0858-711A-4B6A-A384-43D9D83AC0FB}"/>
              </a:ext>
            </a:extLst>
          </p:cNvPr>
          <p:cNvSpPr>
            <a:spLocks noGrp="1"/>
          </p:cNvSpPr>
          <p:nvPr>
            <p:ph type="title" hasCustomPrompt="1"/>
          </p:nvPr>
        </p:nvSpPr>
        <p:spPr>
          <a:xfrm>
            <a:off x="683399" y="208606"/>
            <a:ext cx="9049420" cy="333373"/>
          </a:xfrm>
          <a:prstGeom prst="rect">
            <a:avLst/>
          </a:prstGeom>
        </p:spPr>
        <p:txBody>
          <a:bodyPr anchor="ctr"/>
          <a:lstStyle>
            <a:lvl1pPr>
              <a:defRPr sz="1600" b="1">
                <a:solidFill>
                  <a:schemeClr val="bg1"/>
                </a:solidFill>
                <a:latin typeface="Lato"/>
              </a:defRPr>
            </a:lvl1pPr>
          </a:lstStyle>
          <a:p>
            <a:r>
              <a:rPr lang="de-DE"/>
              <a:t>{ReportCategory}</a:t>
            </a:r>
          </a:p>
        </p:txBody>
      </p:sp>
      <p:sp>
        <p:nvSpPr>
          <p:cNvPr id="13" name="Foliennummernplatzhalter 5">
            <a:extLst>
              <a:ext uri="{FF2B5EF4-FFF2-40B4-BE49-F238E27FC236}">
                <a16:creationId xmlns:a16="http://schemas.microsoft.com/office/drawing/2014/main" id="{6D992B90-71A8-4CB2-8B4A-AE2D88F7096F}"/>
              </a:ext>
            </a:extLst>
          </p:cNvPr>
          <p:cNvSpPr>
            <a:spLocks noGrp="1"/>
          </p:cNvSpPr>
          <p:nvPr>
            <p:ph type="sldNum" sz="quarter" idx="12"/>
          </p:nvPr>
        </p:nvSpPr>
        <p:spPr>
          <a:xfrm>
            <a:off x="4724400" y="6440311"/>
            <a:ext cx="2743200" cy="288220"/>
          </a:xfrm>
          <a:prstGeom prst="rect">
            <a:avLst/>
          </a:prstGeom>
        </p:spPr>
        <p:txBody>
          <a:bodyPr/>
          <a:lstStyle>
            <a:lvl1pPr algn="ctr">
              <a:defRPr sz="1200">
                <a:solidFill>
                  <a:srgbClr val="004B71"/>
                </a:solidFill>
                <a:latin typeface="Lato" panose="020F0502020204030203" pitchFamily="34" charset="0"/>
              </a:defRPr>
            </a:lvl1pPr>
          </a:lstStyle>
          <a:p>
            <a:fld id="{2B925B22-EFBF-4C2B-A2ED-5A609ED10B2E}" type="slidenum">
              <a:rPr lang="de-CH" smtClean="0"/>
              <a:t>‹nr.›</a:t>
            </a:fld>
            <a:endParaRPr lang="de-CH"/>
          </a:p>
        </p:txBody>
      </p:sp>
      <p:sp>
        <p:nvSpPr>
          <p:cNvPr id="16" name="Textplatzhalter 15">
            <a:extLst>
              <a:ext uri="{FF2B5EF4-FFF2-40B4-BE49-F238E27FC236}">
                <a16:creationId xmlns:a16="http://schemas.microsoft.com/office/drawing/2014/main" id="{C7446044-B130-4AA4-83E2-AB82992534BE}"/>
              </a:ext>
            </a:extLst>
          </p:cNvPr>
          <p:cNvSpPr>
            <a:spLocks noGrp="1"/>
          </p:cNvSpPr>
          <p:nvPr>
            <p:ph type="body" sz="quarter" idx="13" hasCustomPrompt="1"/>
          </p:nvPr>
        </p:nvSpPr>
        <p:spPr>
          <a:xfrm>
            <a:off x="677332" y="643579"/>
            <a:ext cx="9560984" cy="406400"/>
          </a:xfrm>
          <a:prstGeom prst="rect">
            <a:avLst/>
          </a:prstGeom>
        </p:spPr>
        <p:txBody>
          <a:bodyPr anchor="ctr"/>
          <a:lstStyle>
            <a:lvl1pPr>
              <a:defRPr sz="1867">
                <a:solidFill>
                  <a:schemeClr val="bg1"/>
                </a:solidFill>
              </a:defRPr>
            </a:lvl1pPr>
          </a:lstStyle>
          <a:p>
            <a:pPr lvl="0"/>
            <a:r>
              <a:rPr lang="de-DE"/>
              <a:t>{ReportPageTitle}</a:t>
            </a:r>
            <a:endParaRPr lang="de-CH"/>
          </a:p>
        </p:txBody>
      </p:sp>
      <p:sp>
        <p:nvSpPr>
          <p:cNvPr id="3" name="Textplatzhalter 2">
            <a:extLst>
              <a:ext uri="{FF2B5EF4-FFF2-40B4-BE49-F238E27FC236}">
                <a16:creationId xmlns:a16="http://schemas.microsoft.com/office/drawing/2014/main" id="{DF2DF59C-1B0E-474D-982D-4B4DB2EF1418}"/>
              </a:ext>
            </a:extLst>
          </p:cNvPr>
          <p:cNvSpPr>
            <a:spLocks noGrp="1"/>
          </p:cNvSpPr>
          <p:nvPr>
            <p:ph type="body" sz="quarter" idx="14" hasCustomPrompt="1"/>
          </p:nvPr>
        </p:nvSpPr>
        <p:spPr>
          <a:xfrm>
            <a:off x="677334" y="1117599"/>
            <a:ext cx="10835793" cy="287044"/>
          </a:xfrm>
          <a:prstGeom prst="rect">
            <a:avLst/>
          </a:prstGeom>
        </p:spPr>
        <p:txBody>
          <a:bodyPr anchor="ctr"/>
          <a:lstStyle>
            <a:lvl1pPr>
              <a:defRPr sz="1600">
                <a:solidFill>
                  <a:schemeClr val="bg1"/>
                </a:solidFill>
              </a:defRPr>
            </a:lvl1pPr>
            <a:lvl5pPr>
              <a:defRPr/>
            </a:lvl5pPr>
          </a:lstStyle>
          <a:p>
            <a:pPr lvl="0"/>
            <a:r>
              <a:rPr lang="de-DE"/>
              <a:t>{ReportPageSubTitle}</a:t>
            </a:r>
            <a:endParaRPr lang="de-CH"/>
          </a:p>
        </p:txBody>
      </p:sp>
      <p:sp>
        <p:nvSpPr>
          <p:cNvPr id="5" name="Inhaltsplatzhalter 4">
            <a:extLst>
              <a:ext uri="{FF2B5EF4-FFF2-40B4-BE49-F238E27FC236}">
                <a16:creationId xmlns:a16="http://schemas.microsoft.com/office/drawing/2014/main" id="{D041B483-59EC-46C4-A598-EC838B8832C0}"/>
              </a:ext>
            </a:extLst>
          </p:cNvPr>
          <p:cNvSpPr>
            <a:spLocks noGrp="1"/>
          </p:cNvSpPr>
          <p:nvPr>
            <p:ph sz="quarter" idx="15" hasCustomPrompt="1"/>
          </p:nvPr>
        </p:nvSpPr>
        <p:spPr>
          <a:xfrm>
            <a:off x="677332" y="1691175"/>
            <a:ext cx="7586904" cy="4607087"/>
          </a:xfrm>
          <a:prstGeom prst="rect">
            <a:avLst/>
          </a:prstGeom>
        </p:spPr>
        <p:txBody>
          <a:bodyPr/>
          <a:lstStyle>
            <a:lvl1pPr>
              <a:defRPr sz="1600"/>
            </a:lvl1pPr>
          </a:lstStyle>
          <a:p>
            <a:pPr lvl="0"/>
            <a:r>
              <a:rPr lang="de-DE"/>
              <a:t>{ReportContentCol1}</a:t>
            </a:r>
            <a:endParaRPr lang="de-CH"/>
          </a:p>
        </p:txBody>
      </p:sp>
      <p:sp>
        <p:nvSpPr>
          <p:cNvPr id="11" name="Textplatzhalter 3">
            <a:extLst>
              <a:ext uri="{FF2B5EF4-FFF2-40B4-BE49-F238E27FC236}">
                <a16:creationId xmlns:a16="http://schemas.microsoft.com/office/drawing/2014/main" id="{A83B2F10-F74E-40D1-8DD3-41ECC00CD824}"/>
              </a:ext>
            </a:extLst>
          </p:cNvPr>
          <p:cNvSpPr>
            <a:spLocks noGrp="1"/>
          </p:cNvSpPr>
          <p:nvPr>
            <p:ph type="body" sz="quarter" idx="16"/>
          </p:nvPr>
        </p:nvSpPr>
        <p:spPr>
          <a:xfrm>
            <a:off x="8327543" y="1691175"/>
            <a:ext cx="3185584" cy="4607087"/>
          </a:xfrm>
          <a:prstGeom prst="rect">
            <a:avLst/>
          </a:prstGeom>
        </p:spPr>
        <p:txBody>
          <a:bodyPr/>
          <a:lstStyle>
            <a:lvl1pPr>
              <a:defRPr sz="1600"/>
            </a:lvl1pPr>
            <a:lvl2pPr>
              <a:defRPr sz="1467"/>
            </a:lvl2pPr>
            <a:lvl3pPr>
              <a:defRPr sz="1400"/>
            </a:lvl3pPr>
            <a:lvl4pPr>
              <a:defRPr sz="1333"/>
            </a:lvl4pPr>
            <a:lvl5pPr>
              <a:defRPr sz="133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325376100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ng-2col">
    <p:spTree>
      <p:nvGrpSpPr>
        <p:cNvPr id="1" name=""/>
        <p:cNvGrpSpPr/>
        <p:nvPr/>
      </p:nvGrpSpPr>
      <p:grpSpPr>
        <a:xfrm>
          <a:off x="0" y="0"/>
          <a:ext cx="0" cy="0"/>
          <a:chOff x="0" y="0"/>
          <a:chExt cx="0" cy="0"/>
        </a:xfrm>
      </p:grpSpPr>
      <p:sp>
        <p:nvSpPr>
          <p:cNvPr id="8" name="Ondertitel 2">
            <a:extLst>
              <a:ext uri="{FF2B5EF4-FFF2-40B4-BE49-F238E27FC236}">
                <a16:creationId xmlns:a16="http://schemas.microsoft.com/office/drawing/2014/main" id="{B0F4172A-AB7A-DC47-8B57-A4FE11BAD8F4}"/>
              </a:ext>
            </a:extLst>
          </p:cNvPr>
          <p:cNvSpPr txBox="1">
            <a:spLocks/>
          </p:cNvSpPr>
          <p:nvPr userDrawn="1"/>
        </p:nvSpPr>
        <p:spPr>
          <a:xfrm>
            <a:off x="0" y="2382"/>
            <a:ext cx="12192000" cy="1473679"/>
          </a:xfrm>
          <a:prstGeom prst="rect">
            <a:avLst/>
          </a:prstGeom>
          <a:solidFill>
            <a:srgbClr val="D31F2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ia Regular" panose="020B05050601010101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a Regular" panose="020B05050601010101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a Regular" panose="020B05050601010101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nl-NL" sz="2800">
              <a:ln>
                <a:solidFill>
                  <a:schemeClr val="bg1"/>
                </a:solidFill>
              </a:ln>
              <a:solidFill>
                <a:schemeClr val="bg1"/>
              </a:solidFill>
            </a:endParaRPr>
          </a:p>
        </p:txBody>
      </p:sp>
      <p:pic>
        <p:nvPicPr>
          <p:cNvPr id="11" name="Afbeelding 4">
            <a:extLst>
              <a:ext uri="{FF2B5EF4-FFF2-40B4-BE49-F238E27FC236}">
                <a16:creationId xmlns:a16="http://schemas.microsoft.com/office/drawing/2014/main" id="{18C7FD4E-9C2B-BB46-BB9F-363634798A94}"/>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81451" y="6363299"/>
            <a:ext cx="2080855" cy="469819"/>
          </a:xfrm>
          <a:prstGeom prst="rect">
            <a:avLst/>
          </a:prstGeom>
        </p:spPr>
      </p:pic>
      <p:sp>
        <p:nvSpPr>
          <p:cNvPr id="9" name="Titel 1">
            <a:extLst>
              <a:ext uri="{FF2B5EF4-FFF2-40B4-BE49-F238E27FC236}">
                <a16:creationId xmlns:a16="http://schemas.microsoft.com/office/drawing/2014/main" id="{403E0858-711A-4B6A-A384-43D9D83AC0FB}"/>
              </a:ext>
            </a:extLst>
          </p:cNvPr>
          <p:cNvSpPr>
            <a:spLocks noGrp="1"/>
          </p:cNvSpPr>
          <p:nvPr>
            <p:ph type="title" hasCustomPrompt="1"/>
          </p:nvPr>
        </p:nvSpPr>
        <p:spPr>
          <a:xfrm>
            <a:off x="683399" y="208606"/>
            <a:ext cx="9049420" cy="333373"/>
          </a:xfrm>
          <a:prstGeom prst="rect">
            <a:avLst/>
          </a:prstGeom>
        </p:spPr>
        <p:txBody>
          <a:bodyPr anchor="ctr"/>
          <a:lstStyle>
            <a:lvl1pPr>
              <a:defRPr sz="1600" b="1">
                <a:solidFill>
                  <a:schemeClr val="bg1"/>
                </a:solidFill>
                <a:latin typeface="Lato"/>
              </a:defRPr>
            </a:lvl1pPr>
          </a:lstStyle>
          <a:p>
            <a:r>
              <a:rPr lang="de-DE"/>
              <a:t>{ReportCategory}</a:t>
            </a:r>
          </a:p>
        </p:txBody>
      </p:sp>
      <p:sp>
        <p:nvSpPr>
          <p:cNvPr id="10" name="Inhaltsplatzhalter 2">
            <a:extLst>
              <a:ext uri="{FF2B5EF4-FFF2-40B4-BE49-F238E27FC236}">
                <a16:creationId xmlns:a16="http://schemas.microsoft.com/office/drawing/2014/main" id="{C8531F7C-7BF2-404C-B3B9-85832C22B233}"/>
              </a:ext>
            </a:extLst>
          </p:cNvPr>
          <p:cNvSpPr>
            <a:spLocks noGrp="1"/>
          </p:cNvSpPr>
          <p:nvPr>
            <p:ph idx="1" hasCustomPrompt="1"/>
          </p:nvPr>
        </p:nvSpPr>
        <p:spPr>
          <a:xfrm>
            <a:off x="677332" y="1690282"/>
            <a:ext cx="5390093" cy="4608917"/>
          </a:xfrm>
          <a:prstGeom prst="rect">
            <a:avLst/>
          </a:prstGeom>
        </p:spPr>
        <p:txBody>
          <a:bodyPr/>
          <a:lstStyle>
            <a:lvl1pPr>
              <a:defRPr sz="1600">
                <a:latin typeface="Lato"/>
              </a:defRPr>
            </a:lvl1pPr>
            <a:lvl2pPr>
              <a:defRPr sz="2133">
                <a:latin typeface="Lato"/>
              </a:defRPr>
            </a:lvl2pPr>
            <a:lvl3pPr>
              <a:defRPr sz="1867">
                <a:latin typeface="Lato"/>
              </a:defRPr>
            </a:lvl3pPr>
          </a:lstStyle>
          <a:p>
            <a:pPr lvl="0"/>
            <a:r>
              <a:rPr lang="de-DE"/>
              <a:t>{ReportContentCol1}</a:t>
            </a:r>
          </a:p>
        </p:txBody>
      </p:sp>
      <p:sp>
        <p:nvSpPr>
          <p:cNvPr id="13" name="Foliennummernplatzhalter 5">
            <a:extLst>
              <a:ext uri="{FF2B5EF4-FFF2-40B4-BE49-F238E27FC236}">
                <a16:creationId xmlns:a16="http://schemas.microsoft.com/office/drawing/2014/main" id="{6D992B90-71A8-4CB2-8B4A-AE2D88F7096F}"/>
              </a:ext>
            </a:extLst>
          </p:cNvPr>
          <p:cNvSpPr>
            <a:spLocks noGrp="1"/>
          </p:cNvSpPr>
          <p:nvPr>
            <p:ph type="sldNum" sz="quarter" idx="12"/>
          </p:nvPr>
        </p:nvSpPr>
        <p:spPr>
          <a:xfrm>
            <a:off x="4724400" y="6440311"/>
            <a:ext cx="2743200" cy="288220"/>
          </a:xfrm>
          <a:prstGeom prst="rect">
            <a:avLst/>
          </a:prstGeom>
        </p:spPr>
        <p:txBody>
          <a:bodyPr/>
          <a:lstStyle>
            <a:lvl1pPr algn="ctr">
              <a:defRPr sz="1200">
                <a:solidFill>
                  <a:srgbClr val="004B71"/>
                </a:solidFill>
                <a:latin typeface="Lato" panose="020F0502020204030203" pitchFamily="34" charset="0"/>
              </a:defRPr>
            </a:lvl1pPr>
          </a:lstStyle>
          <a:p>
            <a:fld id="{2B925B22-EFBF-4C2B-A2ED-5A609ED10B2E}" type="slidenum">
              <a:rPr lang="de-CH" smtClean="0"/>
              <a:t>‹nr.›</a:t>
            </a:fld>
            <a:endParaRPr lang="de-CH"/>
          </a:p>
        </p:txBody>
      </p:sp>
      <p:sp>
        <p:nvSpPr>
          <p:cNvPr id="16" name="Textplatzhalter 15">
            <a:extLst>
              <a:ext uri="{FF2B5EF4-FFF2-40B4-BE49-F238E27FC236}">
                <a16:creationId xmlns:a16="http://schemas.microsoft.com/office/drawing/2014/main" id="{C7446044-B130-4AA4-83E2-AB82992534BE}"/>
              </a:ext>
            </a:extLst>
          </p:cNvPr>
          <p:cNvSpPr>
            <a:spLocks noGrp="1"/>
          </p:cNvSpPr>
          <p:nvPr>
            <p:ph type="body" sz="quarter" idx="13" hasCustomPrompt="1"/>
          </p:nvPr>
        </p:nvSpPr>
        <p:spPr>
          <a:xfrm>
            <a:off x="677332" y="643579"/>
            <a:ext cx="9560984" cy="406400"/>
          </a:xfrm>
          <a:prstGeom prst="rect">
            <a:avLst/>
          </a:prstGeom>
        </p:spPr>
        <p:txBody>
          <a:bodyPr anchor="ctr"/>
          <a:lstStyle>
            <a:lvl1pPr>
              <a:defRPr sz="1867">
                <a:solidFill>
                  <a:schemeClr val="bg1"/>
                </a:solidFill>
              </a:defRPr>
            </a:lvl1pPr>
          </a:lstStyle>
          <a:p>
            <a:pPr lvl="0"/>
            <a:r>
              <a:rPr lang="de-DE"/>
              <a:t>{ReportPageTitle}</a:t>
            </a:r>
            <a:endParaRPr lang="de-CH"/>
          </a:p>
        </p:txBody>
      </p:sp>
      <p:sp>
        <p:nvSpPr>
          <p:cNvPr id="3" name="Textplatzhalter 2">
            <a:extLst>
              <a:ext uri="{FF2B5EF4-FFF2-40B4-BE49-F238E27FC236}">
                <a16:creationId xmlns:a16="http://schemas.microsoft.com/office/drawing/2014/main" id="{DF2DF59C-1B0E-474D-982D-4B4DB2EF1418}"/>
              </a:ext>
            </a:extLst>
          </p:cNvPr>
          <p:cNvSpPr>
            <a:spLocks noGrp="1"/>
          </p:cNvSpPr>
          <p:nvPr>
            <p:ph type="body" sz="quarter" idx="14" hasCustomPrompt="1"/>
          </p:nvPr>
        </p:nvSpPr>
        <p:spPr>
          <a:xfrm>
            <a:off x="677333" y="1117599"/>
            <a:ext cx="10845800" cy="287044"/>
          </a:xfrm>
          <a:prstGeom prst="rect">
            <a:avLst/>
          </a:prstGeom>
        </p:spPr>
        <p:txBody>
          <a:bodyPr anchor="ctr"/>
          <a:lstStyle>
            <a:lvl1pPr>
              <a:defRPr sz="1600">
                <a:solidFill>
                  <a:schemeClr val="bg1"/>
                </a:solidFill>
              </a:defRPr>
            </a:lvl1pPr>
            <a:lvl5pPr>
              <a:defRPr/>
            </a:lvl5pPr>
          </a:lstStyle>
          <a:p>
            <a:pPr lvl="0"/>
            <a:r>
              <a:rPr lang="de-DE"/>
              <a:t>{ReportPageSubTitle}</a:t>
            </a:r>
            <a:endParaRPr lang="de-CH"/>
          </a:p>
        </p:txBody>
      </p:sp>
      <p:sp>
        <p:nvSpPr>
          <p:cNvPr id="5" name="Inhaltsplatzhalter 4">
            <a:extLst>
              <a:ext uri="{FF2B5EF4-FFF2-40B4-BE49-F238E27FC236}">
                <a16:creationId xmlns:a16="http://schemas.microsoft.com/office/drawing/2014/main" id="{D041B483-59EC-46C4-A598-EC838B8832C0}"/>
              </a:ext>
            </a:extLst>
          </p:cNvPr>
          <p:cNvSpPr>
            <a:spLocks noGrp="1"/>
          </p:cNvSpPr>
          <p:nvPr>
            <p:ph sz="quarter" idx="15" hasCustomPrompt="1"/>
          </p:nvPr>
        </p:nvSpPr>
        <p:spPr>
          <a:xfrm>
            <a:off x="6124575" y="1691176"/>
            <a:ext cx="5390093" cy="4608024"/>
          </a:xfrm>
          <a:prstGeom prst="rect">
            <a:avLst/>
          </a:prstGeom>
        </p:spPr>
        <p:txBody>
          <a:bodyPr/>
          <a:lstStyle>
            <a:lvl1pPr>
              <a:defRPr sz="1600"/>
            </a:lvl1pPr>
          </a:lstStyle>
          <a:p>
            <a:pPr lvl="0"/>
            <a:r>
              <a:rPr lang="de-DE"/>
              <a:t>{ReportContentCol2}</a:t>
            </a:r>
            <a:endParaRPr lang="de-CH"/>
          </a:p>
        </p:txBody>
      </p:sp>
    </p:spTree>
    <p:extLst>
      <p:ext uri="{BB962C8B-B14F-4D97-AF65-F5344CB8AC3E}">
        <p14:creationId xmlns:p14="http://schemas.microsoft.com/office/powerpoint/2010/main" val="105158616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g-2col-text-bottom">
    <p:spTree>
      <p:nvGrpSpPr>
        <p:cNvPr id="1" name=""/>
        <p:cNvGrpSpPr/>
        <p:nvPr/>
      </p:nvGrpSpPr>
      <p:grpSpPr>
        <a:xfrm>
          <a:off x="0" y="0"/>
          <a:ext cx="0" cy="0"/>
          <a:chOff x="0" y="0"/>
          <a:chExt cx="0" cy="0"/>
        </a:xfrm>
      </p:grpSpPr>
      <p:sp>
        <p:nvSpPr>
          <p:cNvPr id="12" name="Ondertitel 2">
            <a:extLst>
              <a:ext uri="{FF2B5EF4-FFF2-40B4-BE49-F238E27FC236}">
                <a16:creationId xmlns:a16="http://schemas.microsoft.com/office/drawing/2014/main" id="{CE0BBF39-CD06-8F4E-804E-7B91A2DC0CA0}"/>
              </a:ext>
            </a:extLst>
          </p:cNvPr>
          <p:cNvSpPr txBox="1">
            <a:spLocks/>
          </p:cNvSpPr>
          <p:nvPr userDrawn="1"/>
        </p:nvSpPr>
        <p:spPr>
          <a:xfrm>
            <a:off x="0" y="2382"/>
            <a:ext cx="12192000" cy="1473679"/>
          </a:xfrm>
          <a:prstGeom prst="rect">
            <a:avLst/>
          </a:prstGeom>
          <a:solidFill>
            <a:srgbClr val="D31F2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ia Regular" panose="020B05050601010101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a Regular" panose="020B05050601010101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a Regular" panose="020B05050601010101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nl-NL" sz="2800">
              <a:ln>
                <a:solidFill>
                  <a:schemeClr val="bg1"/>
                </a:solidFill>
              </a:ln>
              <a:solidFill>
                <a:schemeClr val="bg1"/>
              </a:solidFill>
            </a:endParaRPr>
          </a:p>
        </p:txBody>
      </p:sp>
      <p:pic>
        <p:nvPicPr>
          <p:cNvPr id="14" name="Afbeelding 4">
            <a:extLst>
              <a:ext uri="{FF2B5EF4-FFF2-40B4-BE49-F238E27FC236}">
                <a16:creationId xmlns:a16="http://schemas.microsoft.com/office/drawing/2014/main" id="{3E408108-39A3-044D-B5EF-3FF1585C513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81451" y="6363299"/>
            <a:ext cx="2080855" cy="469819"/>
          </a:xfrm>
          <a:prstGeom prst="rect">
            <a:avLst/>
          </a:prstGeom>
        </p:spPr>
      </p:pic>
      <p:sp>
        <p:nvSpPr>
          <p:cNvPr id="9" name="Titel 1">
            <a:extLst>
              <a:ext uri="{FF2B5EF4-FFF2-40B4-BE49-F238E27FC236}">
                <a16:creationId xmlns:a16="http://schemas.microsoft.com/office/drawing/2014/main" id="{403E0858-711A-4B6A-A384-43D9D83AC0FB}"/>
              </a:ext>
            </a:extLst>
          </p:cNvPr>
          <p:cNvSpPr>
            <a:spLocks noGrp="1"/>
          </p:cNvSpPr>
          <p:nvPr>
            <p:ph type="title" hasCustomPrompt="1"/>
          </p:nvPr>
        </p:nvSpPr>
        <p:spPr>
          <a:xfrm>
            <a:off x="683399" y="208606"/>
            <a:ext cx="9049420" cy="333373"/>
          </a:xfrm>
          <a:prstGeom prst="rect">
            <a:avLst/>
          </a:prstGeom>
        </p:spPr>
        <p:txBody>
          <a:bodyPr anchor="ctr"/>
          <a:lstStyle>
            <a:lvl1pPr>
              <a:defRPr sz="1600" b="1">
                <a:solidFill>
                  <a:schemeClr val="bg1"/>
                </a:solidFill>
                <a:latin typeface="Lato"/>
              </a:defRPr>
            </a:lvl1pPr>
          </a:lstStyle>
          <a:p>
            <a:r>
              <a:rPr lang="de-DE"/>
              <a:t>{ReportCategory}</a:t>
            </a:r>
          </a:p>
        </p:txBody>
      </p:sp>
      <p:sp>
        <p:nvSpPr>
          <p:cNvPr id="10" name="Inhaltsplatzhalter 2">
            <a:extLst>
              <a:ext uri="{FF2B5EF4-FFF2-40B4-BE49-F238E27FC236}">
                <a16:creationId xmlns:a16="http://schemas.microsoft.com/office/drawing/2014/main" id="{C8531F7C-7BF2-404C-B3B9-85832C22B233}"/>
              </a:ext>
            </a:extLst>
          </p:cNvPr>
          <p:cNvSpPr>
            <a:spLocks noGrp="1"/>
          </p:cNvSpPr>
          <p:nvPr>
            <p:ph idx="1" hasCustomPrompt="1"/>
          </p:nvPr>
        </p:nvSpPr>
        <p:spPr>
          <a:xfrm>
            <a:off x="677331" y="1681410"/>
            <a:ext cx="5386919" cy="2870716"/>
          </a:xfrm>
          <a:prstGeom prst="rect">
            <a:avLst/>
          </a:prstGeom>
        </p:spPr>
        <p:txBody>
          <a:bodyPr/>
          <a:lstStyle>
            <a:lvl1pPr>
              <a:defRPr sz="1600">
                <a:latin typeface="Lato"/>
              </a:defRPr>
            </a:lvl1pPr>
            <a:lvl2pPr>
              <a:defRPr sz="2133">
                <a:latin typeface="Lato"/>
              </a:defRPr>
            </a:lvl2pPr>
            <a:lvl3pPr>
              <a:defRPr sz="1867">
                <a:latin typeface="Lato"/>
              </a:defRPr>
            </a:lvl3pPr>
          </a:lstStyle>
          <a:p>
            <a:pPr lvl="0"/>
            <a:r>
              <a:rPr lang="de-DE"/>
              <a:t>{ReportContentCol1}</a:t>
            </a:r>
          </a:p>
        </p:txBody>
      </p:sp>
      <p:sp>
        <p:nvSpPr>
          <p:cNvPr id="13" name="Foliennummernplatzhalter 5">
            <a:extLst>
              <a:ext uri="{FF2B5EF4-FFF2-40B4-BE49-F238E27FC236}">
                <a16:creationId xmlns:a16="http://schemas.microsoft.com/office/drawing/2014/main" id="{6D992B90-71A8-4CB2-8B4A-AE2D88F7096F}"/>
              </a:ext>
            </a:extLst>
          </p:cNvPr>
          <p:cNvSpPr>
            <a:spLocks noGrp="1"/>
          </p:cNvSpPr>
          <p:nvPr>
            <p:ph type="sldNum" sz="quarter" idx="12"/>
          </p:nvPr>
        </p:nvSpPr>
        <p:spPr>
          <a:xfrm>
            <a:off x="4724400" y="6440311"/>
            <a:ext cx="2743200" cy="288220"/>
          </a:xfrm>
          <a:prstGeom prst="rect">
            <a:avLst/>
          </a:prstGeom>
        </p:spPr>
        <p:txBody>
          <a:bodyPr/>
          <a:lstStyle>
            <a:lvl1pPr algn="ctr">
              <a:defRPr sz="1200">
                <a:solidFill>
                  <a:srgbClr val="004B71"/>
                </a:solidFill>
                <a:latin typeface="Lato" panose="020F0502020204030203" pitchFamily="34" charset="0"/>
              </a:defRPr>
            </a:lvl1pPr>
          </a:lstStyle>
          <a:p>
            <a:fld id="{2B925B22-EFBF-4C2B-A2ED-5A609ED10B2E}" type="slidenum">
              <a:rPr lang="de-CH" smtClean="0"/>
              <a:t>‹nr.›</a:t>
            </a:fld>
            <a:endParaRPr lang="de-CH"/>
          </a:p>
        </p:txBody>
      </p:sp>
      <p:sp>
        <p:nvSpPr>
          <p:cNvPr id="16" name="Textplatzhalter 15">
            <a:extLst>
              <a:ext uri="{FF2B5EF4-FFF2-40B4-BE49-F238E27FC236}">
                <a16:creationId xmlns:a16="http://schemas.microsoft.com/office/drawing/2014/main" id="{C7446044-B130-4AA4-83E2-AB82992534BE}"/>
              </a:ext>
            </a:extLst>
          </p:cNvPr>
          <p:cNvSpPr>
            <a:spLocks noGrp="1"/>
          </p:cNvSpPr>
          <p:nvPr>
            <p:ph type="body" sz="quarter" idx="13" hasCustomPrompt="1"/>
          </p:nvPr>
        </p:nvSpPr>
        <p:spPr>
          <a:xfrm>
            <a:off x="677332" y="643579"/>
            <a:ext cx="9560984" cy="406400"/>
          </a:xfrm>
          <a:prstGeom prst="rect">
            <a:avLst/>
          </a:prstGeom>
        </p:spPr>
        <p:txBody>
          <a:bodyPr anchor="ctr"/>
          <a:lstStyle>
            <a:lvl1pPr>
              <a:defRPr sz="1867">
                <a:solidFill>
                  <a:schemeClr val="bg1"/>
                </a:solidFill>
              </a:defRPr>
            </a:lvl1pPr>
          </a:lstStyle>
          <a:p>
            <a:pPr lvl="0"/>
            <a:r>
              <a:rPr lang="de-DE"/>
              <a:t>{ReportPageTitle}</a:t>
            </a:r>
            <a:endParaRPr lang="de-CH"/>
          </a:p>
        </p:txBody>
      </p:sp>
      <p:sp>
        <p:nvSpPr>
          <p:cNvPr id="3" name="Textplatzhalter 2">
            <a:extLst>
              <a:ext uri="{FF2B5EF4-FFF2-40B4-BE49-F238E27FC236}">
                <a16:creationId xmlns:a16="http://schemas.microsoft.com/office/drawing/2014/main" id="{DF2DF59C-1B0E-474D-982D-4B4DB2EF1418}"/>
              </a:ext>
            </a:extLst>
          </p:cNvPr>
          <p:cNvSpPr>
            <a:spLocks noGrp="1"/>
          </p:cNvSpPr>
          <p:nvPr>
            <p:ph type="body" sz="quarter" idx="14" hasCustomPrompt="1"/>
          </p:nvPr>
        </p:nvSpPr>
        <p:spPr>
          <a:xfrm>
            <a:off x="677334" y="1117599"/>
            <a:ext cx="10842721" cy="287044"/>
          </a:xfrm>
          <a:prstGeom prst="rect">
            <a:avLst/>
          </a:prstGeom>
        </p:spPr>
        <p:txBody>
          <a:bodyPr anchor="ctr"/>
          <a:lstStyle>
            <a:lvl1pPr>
              <a:defRPr sz="1600">
                <a:solidFill>
                  <a:schemeClr val="bg1"/>
                </a:solidFill>
              </a:defRPr>
            </a:lvl1pPr>
            <a:lvl5pPr>
              <a:defRPr/>
            </a:lvl5pPr>
          </a:lstStyle>
          <a:p>
            <a:pPr lvl="0"/>
            <a:r>
              <a:rPr lang="de-DE"/>
              <a:t>{ReportPageSubTitle}</a:t>
            </a:r>
            <a:endParaRPr lang="de-CH"/>
          </a:p>
        </p:txBody>
      </p:sp>
      <p:sp>
        <p:nvSpPr>
          <p:cNvPr id="5" name="Inhaltsplatzhalter 4">
            <a:extLst>
              <a:ext uri="{FF2B5EF4-FFF2-40B4-BE49-F238E27FC236}">
                <a16:creationId xmlns:a16="http://schemas.microsoft.com/office/drawing/2014/main" id="{D041B483-59EC-46C4-A598-EC838B8832C0}"/>
              </a:ext>
            </a:extLst>
          </p:cNvPr>
          <p:cNvSpPr>
            <a:spLocks noGrp="1"/>
          </p:cNvSpPr>
          <p:nvPr>
            <p:ph sz="quarter" idx="15" hasCustomPrompt="1"/>
          </p:nvPr>
        </p:nvSpPr>
        <p:spPr>
          <a:xfrm>
            <a:off x="6127750" y="1682284"/>
            <a:ext cx="5386919" cy="2869843"/>
          </a:xfrm>
          <a:prstGeom prst="rect">
            <a:avLst/>
          </a:prstGeom>
        </p:spPr>
        <p:txBody>
          <a:bodyPr/>
          <a:lstStyle>
            <a:lvl1pPr>
              <a:defRPr sz="1600"/>
            </a:lvl1pPr>
          </a:lstStyle>
          <a:p>
            <a:pPr lvl="0"/>
            <a:r>
              <a:rPr lang="de-DE"/>
              <a:t>{ReportContentCol2}</a:t>
            </a:r>
            <a:endParaRPr lang="de-CH"/>
          </a:p>
        </p:txBody>
      </p:sp>
      <p:sp>
        <p:nvSpPr>
          <p:cNvPr id="11" name="Textplatzhalter 3">
            <a:extLst>
              <a:ext uri="{FF2B5EF4-FFF2-40B4-BE49-F238E27FC236}">
                <a16:creationId xmlns:a16="http://schemas.microsoft.com/office/drawing/2014/main" id="{11280833-057C-41EA-A18F-CCB7AAC767FB}"/>
              </a:ext>
            </a:extLst>
          </p:cNvPr>
          <p:cNvSpPr>
            <a:spLocks noGrp="1"/>
          </p:cNvSpPr>
          <p:nvPr>
            <p:ph type="body" sz="quarter" idx="17"/>
          </p:nvPr>
        </p:nvSpPr>
        <p:spPr>
          <a:xfrm>
            <a:off x="677334" y="4620684"/>
            <a:ext cx="10837335" cy="1676544"/>
          </a:xfrm>
          <a:prstGeom prst="rect">
            <a:avLst/>
          </a:prstGeom>
        </p:spPr>
        <p:txBody>
          <a:bodyPr/>
          <a:lstStyle>
            <a:lvl1pPr>
              <a:defRPr sz="1867"/>
            </a:lvl1pPr>
            <a:lvl2pPr>
              <a:defRPr sz="1600"/>
            </a:lvl2pPr>
            <a:lvl3pPr>
              <a:defRPr sz="1467"/>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19139286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g-2col-2rows">
    <p:spTree>
      <p:nvGrpSpPr>
        <p:cNvPr id="1" name=""/>
        <p:cNvGrpSpPr/>
        <p:nvPr/>
      </p:nvGrpSpPr>
      <p:grpSpPr>
        <a:xfrm>
          <a:off x="0" y="0"/>
          <a:ext cx="0" cy="0"/>
          <a:chOff x="0" y="0"/>
          <a:chExt cx="0" cy="0"/>
        </a:xfrm>
      </p:grpSpPr>
      <p:sp>
        <p:nvSpPr>
          <p:cNvPr id="8" name="Ondertitel 2">
            <a:extLst>
              <a:ext uri="{FF2B5EF4-FFF2-40B4-BE49-F238E27FC236}">
                <a16:creationId xmlns:a16="http://schemas.microsoft.com/office/drawing/2014/main" id="{5743FEEF-533F-8A42-B589-B07E0DBF1A71}"/>
              </a:ext>
            </a:extLst>
          </p:cNvPr>
          <p:cNvSpPr txBox="1">
            <a:spLocks/>
          </p:cNvSpPr>
          <p:nvPr userDrawn="1"/>
        </p:nvSpPr>
        <p:spPr>
          <a:xfrm>
            <a:off x="0" y="2382"/>
            <a:ext cx="12192000" cy="1473679"/>
          </a:xfrm>
          <a:prstGeom prst="rect">
            <a:avLst/>
          </a:prstGeom>
          <a:solidFill>
            <a:srgbClr val="D31F2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ia Regular" panose="020B05050601010101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a Regular" panose="020B05050601010101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a Regular" panose="020B05050601010101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nl-NL" sz="2800">
              <a:ln>
                <a:solidFill>
                  <a:schemeClr val="bg1"/>
                </a:solidFill>
              </a:ln>
              <a:solidFill>
                <a:schemeClr val="bg1"/>
              </a:solidFill>
            </a:endParaRPr>
          </a:p>
        </p:txBody>
      </p:sp>
      <p:pic>
        <p:nvPicPr>
          <p:cNvPr id="11" name="Afbeelding 4">
            <a:extLst>
              <a:ext uri="{FF2B5EF4-FFF2-40B4-BE49-F238E27FC236}">
                <a16:creationId xmlns:a16="http://schemas.microsoft.com/office/drawing/2014/main" id="{2882D14B-9D8F-C243-8417-03E6698BCCD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81451" y="6363299"/>
            <a:ext cx="2080855" cy="469819"/>
          </a:xfrm>
          <a:prstGeom prst="rect">
            <a:avLst/>
          </a:prstGeom>
        </p:spPr>
      </p:pic>
      <p:sp>
        <p:nvSpPr>
          <p:cNvPr id="9" name="Titel 1">
            <a:extLst>
              <a:ext uri="{FF2B5EF4-FFF2-40B4-BE49-F238E27FC236}">
                <a16:creationId xmlns:a16="http://schemas.microsoft.com/office/drawing/2014/main" id="{403E0858-711A-4B6A-A384-43D9D83AC0FB}"/>
              </a:ext>
            </a:extLst>
          </p:cNvPr>
          <p:cNvSpPr>
            <a:spLocks noGrp="1"/>
          </p:cNvSpPr>
          <p:nvPr>
            <p:ph type="title" hasCustomPrompt="1"/>
          </p:nvPr>
        </p:nvSpPr>
        <p:spPr>
          <a:xfrm>
            <a:off x="683399" y="208606"/>
            <a:ext cx="9049420" cy="333373"/>
          </a:xfrm>
          <a:prstGeom prst="rect">
            <a:avLst/>
          </a:prstGeom>
        </p:spPr>
        <p:txBody>
          <a:bodyPr anchor="ctr"/>
          <a:lstStyle>
            <a:lvl1pPr>
              <a:defRPr sz="1600" b="1">
                <a:solidFill>
                  <a:schemeClr val="bg1"/>
                </a:solidFill>
                <a:latin typeface="Lato"/>
              </a:defRPr>
            </a:lvl1pPr>
          </a:lstStyle>
          <a:p>
            <a:r>
              <a:rPr lang="de-DE"/>
              <a:t>{ReportCategory}</a:t>
            </a:r>
          </a:p>
        </p:txBody>
      </p:sp>
      <p:sp>
        <p:nvSpPr>
          <p:cNvPr id="10" name="Inhaltsplatzhalter 2">
            <a:extLst>
              <a:ext uri="{FF2B5EF4-FFF2-40B4-BE49-F238E27FC236}">
                <a16:creationId xmlns:a16="http://schemas.microsoft.com/office/drawing/2014/main" id="{C8531F7C-7BF2-404C-B3B9-85832C22B233}"/>
              </a:ext>
            </a:extLst>
          </p:cNvPr>
          <p:cNvSpPr>
            <a:spLocks noGrp="1"/>
          </p:cNvSpPr>
          <p:nvPr>
            <p:ph idx="1" hasCustomPrompt="1"/>
          </p:nvPr>
        </p:nvSpPr>
        <p:spPr>
          <a:xfrm>
            <a:off x="677332" y="1691177"/>
            <a:ext cx="10835792" cy="2149849"/>
          </a:xfrm>
          <a:prstGeom prst="rect">
            <a:avLst/>
          </a:prstGeom>
        </p:spPr>
        <p:txBody>
          <a:bodyPr/>
          <a:lstStyle>
            <a:lvl1pPr>
              <a:defRPr sz="1600">
                <a:latin typeface="Lato"/>
              </a:defRPr>
            </a:lvl1pPr>
            <a:lvl2pPr>
              <a:defRPr sz="2133">
                <a:latin typeface="Lato"/>
              </a:defRPr>
            </a:lvl2pPr>
            <a:lvl3pPr>
              <a:defRPr sz="1867">
                <a:latin typeface="Lato"/>
              </a:defRPr>
            </a:lvl3pPr>
          </a:lstStyle>
          <a:p>
            <a:pPr lvl="0"/>
            <a:r>
              <a:rPr lang="de-DE"/>
              <a:t>{ReportContentCol1}</a:t>
            </a:r>
          </a:p>
        </p:txBody>
      </p:sp>
      <p:sp>
        <p:nvSpPr>
          <p:cNvPr id="13" name="Foliennummernplatzhalter 5">
            <a:extLst>
              <a:ext uri="{FF2B5EF4-FFF2-40B4-BE49-F238E27FC236}">
                <a16:creationId xmlns:a16="http://schemas.microsoft.com/office/drawing/2014/main" id="{6D992B90-71A8-4CB2-8B4A-AE2D88F7096F}"/>
              </a:ext>
            </a:extLst>
          </p:cNvPr>
          <p:cNvSpPr>
            <a:spLocks noGrp="1"/>
          </p:cNvSpPr>
          <p:nvPr>
            <p:ph type="sldNum" sz="quarter" idx="12"/>
          </p:nvPr>
        </p:nvSpPr>
        <p:spPr>
          <a:xfrm>
            <a:off x="4724400" y="6440311"/>
            <a:ext cx="2743200" cy="288220"/>
          </a:xfrm>
          <a:prstGeom prst="rect">
            <a:avLst/>
          </a:prstGeom>
        </p:spPr>
        <p:txBody>
          <a:bodyPr/>
          <a:lstStyle>
            <a:lvl1pPr algn="ctr">
              <a:defRPr sz="1200">
                <a:solidFill>
                  <a:srgbClr val="004B71"/>
                </a:solidFill>
                <a:latin typeface="Lato" panose="020F0502020204030203" pitchFamily="34" charset="0"/>
              </a:defRPr>
            </a:lvl1pPr>
          </a:lstStyle>
          <a:p>
            <a:fld id="{2B925B22-EFBF-4C2B-A2ED-5A609ED10B2E}" type="slidenum">
              <a:rPr lang="de-CH" smtClean="0"/>
              <a:t>‹nr.›</a:t>
            </a:fld>
            <a:endParaRPr lang="de-CH"/>
          </a:p>
        </p:txBody>
      </p:sp>
      <p:sp>
        <p:nvSpPr>
          <p:cNvPr id="16" name="Textplatzhalter 15">
            <a:extLst>
              <a:ext uri="{FF2B5EF4-FFF2-40B4-BE49-F238E27FC236}">
                <a16:creationId xmlns:a16="http://schemas.microsoft.com/office/drawing/2014/main" id="{C7446044-B130-4AA4-83E2-AB82992534BE}"/>
              </a:ext>
            </a:extLst>
          </p:cNvPr>
          <p:cNvSpPr>
            <a:spLocks noGrp="1"/>
          </p:cNvSpPr>
          <p:nvPr>
            <p:ph type="body" sz="quarter" idx="13" hasCustomPrompt="1"/>
          </p:nvPr>
        </p:nvSpPr>
        <p:spPr>
          <a:xfrm>
            <a:off x="677332" y="643579"/>
            <a:ext cx="9560984" cy="406400"/>
          </a:xfrm>
          <a:prstGeom prst="rect">
            <a:avLst/>
          </a:prstGeom>
        </p:spPr>
        <p:txBody>
          <a:bodyPr anchor="ctr"/>
          <a:lstStyle>
            <a:lvl1pPr>
              <a:defRPr sz="1867">
                <a:solidFill>
                  <a:schemeClr val="bg1"/>
                </a:solidFill>
              </a:defRPr>
            </a:lvl1pPr>
          </a:lstStyle>
          <a:p>
            <a:pPr lvl="0"/>
            <a:r>
              <a:rPr lang="de-DE"/>
              <a:t>{ReportPageTitle}</a:t>
            </a:r>
            <a:endParaRPr lang="de-CH"/>
          </a:p>
        </p:txBody>
      </p:sp>
      <p:sp>
        <p:nvSpPr>
          <p:cNvPr id="3" name="Textplatzhalter 2">
            <a:extLst>
              <a:ext uri="{FF2B5EF4-FFF2-40B4-BE49-F238E27FC236}">
                <a16:creationId xmlns:a16="http://schemas.microsoft.com/office/drawing/2014/main" id="{DF2DF59C-1B0E-474D-982D-4B4DB2EF1418}"/>
              </a:ext>
            </a:extLst>
          </p:cNvPr>
          <p:cNvSpPr>
            <a:spLocks noGrp="1"/>
          </p:cNvSpPr>
          <p:nvPr>
            <p:ph type="body" sz="quarter" idx="14" hasCustomPrompt="1"/>
          </p:nvPr>
        </p:nvSpPr>
        <p:spPr>
          <a:xfrm>
            <a:off x="677334" y="1117599"/>
            <a:ext cx="10835793" cy="287044"/>
          </a:xfrm>
          <a:prstGeom prst="rect">
            <a:avLst/>
          </a:prstGeom>
        </p:spPr>
        <p:txBody>
          <a:bodyPr anchor="ctr"/>
          <a:lstStyle>
            <a:lvl1pPr>
              <a:defRPr sz="1600">
                <a:solidFill>
                  <a:schemeClr val="bg1"/>
                </a:solidFill>
              </a:defRPr>
            </a:lvl1pPr>
            <a:lvl5pPr>
              <a:defRPr/>
            </a:lvl5pPr>
          </a:lstStyle>
          <a:p>
            <a:pPr lvl="0"/>
            <a:r>
              <a:rPr lang="de-DE"/>
              <a:t>{ReportPageSubTitle}</a:t>
            </a:r>
            <a:endParaRPr lang="de-CH"/>
          </a:p>
        </p:txBody>
      </p:sp>
      <p:sp>
        <p:nvSpPr>
          <p:cNvPr id="5" name="Inhaltsplatzhalter 4">
            <a:extLst>
              <a:ext uri="{FF2B5EF4-FFF2-40B4-BE49-F238E27FC236}">
                <a16:creationId xmlns:a16="http://schemas.microsoft.com/office/drawing/2014/main" id="{D041B483-59EC-46C4-A598-EC838B8832C0}"/>
              </a:ext>
            </a:extLst>
          </p:cNvPr>
          <p:cNvSpPr>
            <a:spLocks noGrp="1"/>
          </p:cNvSpPr>
          <p:nvPr>
            <p:ph sz="quarter" idx="15" hasCustomPrompt="1"/>
          </p:nvPr>
        </p:nvSpPr>
        <p:spPr>
          <a:xfrm>
            <a:off x="677332" y="3908644"/>
            <a:ext cx="10835792" cy="2396475"/>
          </a:xfrm>
          <a:prstGeom prst="rect">
            <a:avLst/>
          </a:prstGeom>
        </p:spPr>
        <p:txBody>
          <a:bodyPr/>
          <a:lstStyle>
            <a:lvl1pPr>
              <a:defRPr sz="1600"/>
            </a:lvl1pPr>
          </a:lstStyle>
          <a:p>
            <a:pPr lvl="0"/>
            <a:r>
              <a:rPr lang="de-DE"/>
              <a:t>{ReportContentCol2}</a:t>
            </a:r>
            <a:endParaRPr lang="de-CH"/>
          </a:p>
        </p:txBody>
      </p:sp>
    </p:spTree>
    <p:extLst>
      <p:ext uri="{BB962C8B-B14F-4D97-AF65-F5344CB8AC3E}">
        <p14:creationId xmlns:p14="http://schemas.microsoft.com/office/powerpoint/2010/main" val="295656641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08.12.2021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ng-2col-2rows-text-right">
    <p:spTree>
      <p:nvGrpSpPr>
        <p:cNvPr id="1" name=""/>
        <p:cNvGrpSpPr/>
        <p:nvPr/>
      </p:nvGrpSpPr>
      <p:grpSpPr>
        <a:xfrm>
          <a:off x="0" y="0"/>
          <a:ext cx="0" cy="0"/>
          <a:chOff x="0" y="0"/>
          <a:chExt cx="0" cy="0"/>
        </a:xfrm>
      </p:grpSpPr>
      <p:sp>
        <p:nvSpPr>
          <p:cNvPr id="12" name="Ondertitel 2">
            <a:extLst>
              <a:ext uri="{FF2B5EF4-FFF2-40B4-BE49-F238E27FC236}">
                <a16:creationId xmlns:a16="http://schemas.microsoft.com/office/drawing/2014/main" id="{68C8DF4C-37D8-FB42-8B50-03C4CE1D718D}"/>
              </a:ext>
            </a:extLst>
          </p:cNvPr>
          <p:cNvSpPr txBox="1">
            <a:spLocks/>
          </p:cNvSpPr>
          <p:nvPr userDrawn="1"/>
        </p:nvSpPr>
        <p:spPr>
          <a:xfrm>
            <a:off x="0" y="2382"/>
            <a:ext cx="12192000" cy="1473679"/>
          </a:xfrm>
          <a:prstGeom prst="rect">
            <a:avLst/>
          </a:prstGeom>
          <a:solidFill>
            <a:srgbClr val="D31F2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ia Regular" panose="020B05050601010101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a Regular" panose="020B05050601010101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a Regular" panose="020B05050601010101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nl-NL" sz="2800">
              <a:ln>
                <a:solidFill>
                  <a:schemeClr val="bg1"/>
                </a:solidFill>
              </a:ln>
              <a:solidFill>
                <a:schemeClr val="bg1"/>
              </a:solidFill>
            </a:endParaRPr>
          </a:p>
        </p:txBody>
      </p:sp>
      <p:pic>
        <p:nvPicPr>
          <p:cNvPr id="14" name="Afbeelding 4">
            <a:extLst>
              <a:ext uri="{FF2B5EF4-FFF2-40B4-BE49-F238E27FC236}">
                <a16:creationId xmlns:a16="http://schemas.microsoft.com/office/drawing/2014/main" id="{8738CDFE-B488-5841-B709-4B3AF192A3E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81451" y="6363299"/>
            <a:ext cx="2080855" cy="469819"/>
          </a:xfrm>
          <a:prstGeom prst="rect">
            <a:avLst/>
          </a:prstGeom>
        </p:spPr>
      </p:pic>
      <p:sp>
        <p:nvSpPr>
          <p:cNvPr id="9" name="Titel 1">
            <a:extLst>
              <a:ext uri="{FF2B5EF4-FFF2-40B4-BE49-F238E27FC236}">
                <a16:creationId xmlns:a16="http://schemas.microsoft.com/office/drawing/2014/main" id="{403E0858-711A-4B6A-A384-43D9D83AC0FB}"/>
              </a:ext>
            </a:extLst>
          </p:cNvPr>
          <p:cNvSpPr>
            <a:spLocks noGrp="1"/>
          </p:cNvSpPr>
          <p:nvPr>
            <p:ph type="title" hasCustomPrompt="1"/>
          </p:nvPr>
        </p:nvSpPr>
        <p:spPr>
          <a:xfrm>
            <a:off x="683399" y="208606"/>
            <a:ext cx="9049420" cy="333373"/>
          </a:xfrm>
          <a:prstGeom prst="rect">
            <a:avLst/>
          </a:prstGeom>
        </p:spPr>
        <p:txBody>
          <a:bodyPr anchor="ctr"/>
          <a:lstStyle>
            <a:lvl1pPr>
              <a:defRPr sz="1600" b="1">
                <a:solidFill>
                  <a:schemeClr val="bg1"/>
                </a:solidFill>
                <a:latin typeface="Lato"/>
              </a:defRPr>
            </a:lvl1pPr>
          </a:lstStyle>
          <a:p>
            <a:r>
              <a:rPr lang="de-DE"/>
              <a:t>{ReportCategory}</a:t>
            </a:r>
          </a:p>
        </p:txBody>
      </p:sp>
      <p:sp>
        <p:nvSpPr>
          <p:cNvPr id="10" name="Inhaltsplatzhalter 2">
            <a:extLst>
              <a:ext uri="{FF2B5EF4-FFF2-40B4-BE49-F238E27FC236}">
                <a16:creationId xmlns:a16="http://schemas.microsoft.com/office/drawing/2014/main" id="{C8531F7C-7BF2-404C-B3B9-85832C22B233}"/>
              </a:ext>
            </a:extLst>
          </p:cNvPr>
          <p:cNvSpPr>
            <a:spLocks noGrp="1"/>
          </p:cNvSpPr>
          <p:nvPr>
            <p:ph idx="1" hasCustomPrompt="1"/>
          </p:nvPr>
        </p:nvSpPr>
        <p:spPr>
          <a:xfrm>
            <a:off x="677332" y="1691177"/>
            <a:ext cx="7593832" cy="2149849"/>
          </a:xfrm>
          <a:prstGeom prst="rect">
            <a:avLst/>
          </a:prstGeom>
        </p:spPr>
        <p:txBody>
          <a:bodyPr/>
          <a:lstStyle>
            <a:lvl1pPr>
              <a:defRPr sz="1600">
                <a:latin typeface="Lato"/>
              </a:defRPr>
            </a:lvl1pPr>
            <a:lvl2pPr>
              <a:defRPr sz="2133">
                <a:latin typeface="Lato"/>
              </a:defRPr>
            </a:lvl2pPr>
            <a:lvl3pPr>
              <a:defRPr sz="1867">
                <a:latin typeface="Lato"/>
              </a:defRPr>
            </a:lvl3pPr>
          </a:lstStyle>
          <a:p>
            <a:pPr lvl="0"/>
            <a:r>
              <a:rPr lang="de-DE"/>
              <a:t>{ReportContentCol1}</a:t>
            </a:r>
          </a:p>
        </p:txBody>
      </p:sp>
      <p:sp>
        <p:nvSpPr>
          <p:cNvPr id="13" name="Foliennummernplatzhalter 5">
            <a:extLst>
              <a:ext uri="{FF2B5EF4-FFF2-40B4-BE49-F238E27FC236}">
                <a16:creationId xmlns:a16="http://schemas.microsoft.com/office/drawing/2014/main" id="{6D992B90-71A8-4CB2-8B4A-AE2D88F7096F}"/>
              </a:ext>
            </a:extLst>
          </p:cNvPr>
          <p:cNvSpPr>
            <a:spLocks noGrp="1"/>
          </p:cNvSpPr>
          <p:nvPr>
            <p:ph type="sldNum" sz="quarter" idx="12"/>
          </p:nvPr>
        </p:nvSpPr>
        <p:spPr>
          <a:xfrm>
            <a:off x="4724400" y="6440311"/>
            <a:ext cx="2743200" cy="288220"/>
          </a:xfrm>
          <a:prstGeom prst="rect">
            <a:avLst/>
          </a:prstGeom>
        </p:spPr>
        <p:txBody>
          <a:bodyPr/>
          <a:lstStyle>
            <a:lvl1pPr algn="ctr">
              <a:defRPr sz="1200">
                <a:solidFill>
                  <a:srgbClr val="004B71"/>
                </a:solidFill>
                <a:latin typeface="Lato" panose="020F0502020204030203" pitchFamily="34" charset="0"/>
              </a:defRPr>
            </a:lvl1pPr>
          </a:lstStyle>
          <a:p>
            <a:fld id="{2B925B22-EFBF-4C2B-A2ED-5A609ED10B2E}" type="slidenum">
              <a:rPr lang="de-CH" smtClean="0"/>
              <a:t>‹nr.›</a:t>
            </a:fld>
            <a:endParaRPr lang="de-CH"/>
          </a:p>
        </p:txBody>
      </p:sp>
      <p:sp>
        <p:nvSpPr>
          <p:cNvPr id="16" name="Textplatzhalter 15">
            <a:extLst>
              <a:ext uri="{FF2B5EF4-FFF2-40B4-BE49-F238E27FC236}">
                <a16:creationId xmlns:a16="http://schemas.microsoft.com/office/drawing/2014/main" id="{C7446044-B130-4AA4-83E2-AB82992534BE}"/>
              </a:ext>
            </a:extLst>
          </p:cNvPr>
          <p:cNvSpPr>
            <a:spLocks noGrp="1"/>
          </p:cNvSpPr>
          <p:nvPr>
            <p:ph type="body" sz="quarter" idx="13" hasCustomPrompt="1"/>
          </p:nvPr>
        </p:nvSpPr>
        <p:spPr>
          <a:xfrm>
            <a:off x="677332" y="643579"/>
            <a:ext cx="9560984" cy="406400"/>
          </a:xfrm>
          <a:prstGeom prst="rect">
            <a:avLst/>
          </a:prstGeom>
        </p:spPr>
        <p:txBody>
          <a:bodyPr anchor="ctr"/>
          <a:lstStyle>
            <a:lvl1pPr>
              <a:defRPr sz="1867">
                <a:solidFill>
                  <a:schemeClr val="bg1"/>
                </a:solidFill>
              </a:defRPr>
            </a:lvl1pPr>
          </a:lstStyle>
          <a:p>
            <a:pPr lvl="0"/>
            <a:r>
              <a:rPr lang="de-DE"/>
              <a:t>{ReportPageTitle}</a:t>
            </a:r>
            <a:endParaRPr lang="de-CH"/>
          </a:p>
        </p:txBody>
      </p:sp>
      <p:sp>
        <p:nvSpPr>
          <p:cNvPr id="3" name="Textplatzhalter 2">
            <a:extLst>
              <a:ext uri="{FF2B5EF4-FFF2-40B4-BE49-F238E27FC236}">
                <a16:creationId xmlns:a16="http://schemas.microsoft.com/office/drawing/2014/main" id="{DF2DF59C-1B0E-474D-982D-4B4DB2EF1418}"/>
              </a:ext>
            </a:extLst>
          </p:cNvPr>
          <p:cNvSpPr>
            <a:spLocks noGrp="1"/>
          </p:cNvSpPr>
          <p:nvPr>
            <p:ph type="body" sz="quarter" idx="14" hasCustomPrompt="1"/>
          </p:nvPr>
        </p:nvSpPr>
        <p:spPr>
          <a:xfrm>
            <a:off x="677334" y="1117599"/>
            <a:ext cx="10835793" cy="287044"/>
          </a:xfrm>
          <a:prstGeom prst="rect">
            <a:avLst/>
          </a:prstGeom>
        </p:spPr>
        <p:txBody>
          <a:bodyPr anchor="ctr"/>
          <a:lstStyle>
            <a:lvl1pPr>
              <a:defRPr sz="1600">
                <a:solidFill>
                  <a:schemeClr val="bg1"/>
                </a:solidFill>
              </a:defRPr>
            </a:lvl1pPr>
            <a:lvl5pPr>
              <a:defRPr/>
            </a:lvl5pPr>
          </a:lstStyle>
          <a:p>
            <a:pPr lvl="0"/>
            <a:r>
              <a:rPr lang="de-DE"/>
              <a:t>{ReportPageSubTitle}</a:t>
            </a:r>
            <a:endParaRPr lang="de-CH"/>
          </a:p>
        </p:txBody>
      </p:sp>
      <p:sp>
        <p:nvSpPr>
          <p:cNvPr id="5" name="Inhaltsplatzhalter 4">
            <a:extLst>
              <a:ext uri="{FF2B5EF4-FFF2-40B4-BE49-F238E27FC236}">
                <a16:creationId xmlns:a16="http://schemas.microsoft.com/office/drawing/2014/main" id="{D041B483-59EC-46C4-A598-EC838B8832C0}"/>
              </a:ext>
            </a:extLst>
          </p:cNvPr>
          <p:cNvSpPr>
            <a:spLocks noGrp="1"/>
          </p:cNvSpPr>
          <p:nvPr>
            <p:ph sz="quarter" idx="15" hasCustomPrompt="1"/>
          </p:nvPr>
        </p:nvSpPr>
        <p:spPr>
          <a:xfrm>
            <a:off x="677332" y="3908644"/>
            <a:ext cx="7593832" cy="2396475"/>
          </a:xfrm>
          <a:prstGeom prst="rect">
            <a:avLst/>
          </a:prstGeom>
        </p:spPr>
        <p:txBody>
          <a:bodyPr/>
          <a:lstStyle>
            <a:lvl1pPr>
              <a:defRPr sz="1600"/>
            </a:lvl1pPr>
          </a:lstStyle>
          <a:p>
            <a:pPr lvl="0"/>
            <a:r>
              <a:rPr lang="de-DE"/>
              <a:t>{ReportContentCol2}</a:t>
            </a:r>
            <a:endParaRPr lang="de-CH"/>
          </a:p>
        </p:txBody>
      </p:sp>
      <p:sp>
        <p:nvSpPr>
          <p:cNvPr id="11" name="Textplatzhalter 3">
            <a:extLst>
              <a:ext uri="{FF2B5EF4-FFF2-40B4-BE49-F238E27FC236}">
                <a16:creationId xmlns:a16="http://schemas.microsoft.com/office/drawing/2014/main" id="{2735023C-F1C4-497A-80F3-5F30B9257F66}"/>
              </a:ext>
            </a:extLst>
          </p:cNvPr>
          <p:cNvSpPr>
            <a:spLocks noGrp="1"/>
          </p:cNvSpPr>
          <p:nvPr>
            <p:ph type="body" sz="quarter" idx="16"/>
          </p:nvPr>
        </p:nvSpPr>
        <p:spPr>
          <a:xfrm>
            <a:off x="8327543" y="1918268"/>
            <a:ext cx="3185584" cy="4379995"/>
          </a:xfrm>
          <a:prstGeom prst="rect">
            <a:avLst/>
          </a:prstGeom>
        </p:spPr>
        <p:txBody>
          <a:bodyPr/>
          <a:lstStyle>
            <a:lvl1pPr>
              <a:defRPr sz="1600"/>
            </a:lvl1pPr>
            <a:lvl2pPr>
              <a:defRPr sz="1467"/>
            </a:lvl2pPr>
            <a:lvl3pPr>
              <a:defRPr sz="1400"/>
            </a:lvl3pPr>
            <a:lvl4pPr>
              <a:defRPr sz="1333"/>
            </a:lvl4pPr>
            <a:lvl5pPr>
              <a:defRPr sz="133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2727350459"/>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ng-2col-2rows-text-left">
    <p:spTree>
      <p:nvGrpSpPr>
        <p:cNvPr id="1" name=""/>
        <p:cNvGrpSpPr/>
        <p:nvPr/>
      </p:nvGrpSpPr>
      <p:grpSpPr>
        <a:xfrm>
          <a:off x="0" y="0"/>
          <a:ext cx="0" cy="0"/>
          <a:chOff x="0" y="0"/>
          <a:chExt cx="0" cy="0"/>
        </a:xfrm>
      </p:grpSpPr>
      <p:sp>
        <p:nvSpPr>
          <p:cNvPr id="12" name="Ondertitel 2">
            <a:extLst>
              <a:ext uri="{FF2B5EF4-FFF2-40B4-BE49-F238E27FC236}">
                <a16:creationId xmlns:a16="http://schemas.microsoft.com/office/drawing/2014/main" id="{9949CF4B-80A9-AA4A-A72F-851AEF296E94}"/>
              </a:ext>
            </a:extLst>
          </p:cNvPr>
          <p:cNvSpPr txBox="1">
            <a:spLocks/>
          </p:cNvSpPr>
          <p:nvPr userDrawn="1"/>
        </p:nvSpPr>
        <p:spPr>
          <a:xfrm>
            <a:off x="0" y="2382"/>
            <a:ext cx="12192000" cy="1473679"/>
          </a:xfrm>
          <a:prstGeom prst="rect">
            <a:avLst/>
          </a:prstGeom>
          <a:solidFill>
            <a:srgbClr val="D31F2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ia Regular" panose="020B05050601010101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a Regular" panose="020B05050601010101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a Regular" panose="020B05050601010101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nl-NL" sz="2800">
              <a:ln>
                <a:solidFill>
                  <a:schemeClr val="bg1"/>
                </a:solidFill>
              </a:ln>
              <a:solidFill>
                <a:schemeClr val="bg1"/>
              </a:solidFill>
            </a:endParaRPr>
          </a:p>
        </p:txBody>
      </p:sp>
      <p:pic>
        <p:nvPicPr>
          <p:cNvPr id="14" name="Afbeelding 4">
            <a:extLst>
              <a:ext uri="{FF2B5EF4-FFF2-40B4-BE49-F238E27FC236}">
                <a16:creationId xmlns:a16="http://schemas.microsoft.com/office/drawing/2014/main" id="{8EFDC517-6A56-724F-86FB-F3D738A50027}"/>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81451" y="6363299"/>
            <a:ext cx="2080855" cy="469819"/>
          </a:xfrm>
          <a:prstGeom prst="rect">
            <a:avLst/>
          </a:prstGeom>
        </p:spPr>
      </p:pic>
      <p:sp>
        <p:nvSpPr>
          <p:cNvPr id="9" name="Titel 1">
            <a:extLst>
              <a:ext uri="{FF2B5EF4-FFF2-40B4-BE49-F238E27FC236}">
                <a16:creationId xmlns:a16="http://schemas.microsoft.com/office/drawing/2014/main" id="{403E0858-711A-4B6A-A384-43D9D83AC0FB}"/>
              </a:ext>
            </a:extLst>
          </p:cNvPr>
          <p:cNvSpPr>
            <a:spLocks noGrp="1"/>
          </p:cNvSpPr>
          <p:nvPr>
            <p:ph type="title" hasCustomPrompt="1"/>
          </p:nvPr>
        </p:nvSpPr>
        <p:spPr>
          <a:xfrm>
            <a:off x="683399" y="208606"/>
            <a:ext cx="9049420" cy="333373"/>
          </a:xfrm>
          <a:prstGeom prst="rect">
            <a:avLst/>
          </a:prstGeom>
        </p:spPr>
        <p:txBody>
          <a:bodyPr anchor="ctr"/>
          <a:lstStyle>
            <a:lvl1pPr>
              <a:defRPr sz="1600" b="1">
                <a:solidFill>
                  <a:schemeClr val="bg1"/>
                </a:solidFill>
                <a:latin typeface="Lato"/>
              </a:defRPr>
            </a:lvl1pPr>
          </a:lstStyle>
          <a:p>
            <a:r>
              <a:rPr lang="de-DE"/>
              <a:t>{ReportCategory}</a:t>
            </a:r>
          </a:p>
        </p:txBody>
      </p:sp>
      <p:sp>
        <p:nvSpPr>
          <p:cNvPr id="10" name="Inhaltsplatzhalter 2">
            <a:extLst>
              <a:ext uri="{FF2B5EF4-FFF2-40B4-BE49-F238E27FC236}">
                <a16:creationId xmlns:a16="http://schemas.microsoft.com/office/drawing/2014/main" id="{C8531F7C-7BF2-404C-B3B9-85832C22B233}"/>
              </a:ext>
            </a:extLst>
          </p:cNvPr>
          <p:cNvSpPr>
            <a:spLocks noGrp="1"/>
          </p:cNvSpPr>
          <p:nvPr>
            <p:ph idx="1" hasCustomPrompt="1"/>
          </p:nvPr>
        </p:nvSpPr>
        <p:spPr>
          <a:xfrm>
            <a:off x="3919295" y="1843098"/>
            <a:ext cx="7593832" cy="2004209"/>
          </a:xfrm>
          <a:prstGeom prst="rect">
            <a:avLst/>
          </a:prstGeom>
        </p:spPr>
        <p:txBody>
          <a:bodyPr/>
          <a:lstStyle>
            <a:lvl1pPr>
              <a:defRPr sz="1600">
                <a:latin typeface="Lato"/>
              </a:defRPr>
            </a:lvl1pPr>
            <a:lvl2pPr>
              <a:defRPr sz="2133">
                <a:latin typeface="Lato"/>
              </a:defRPr>
            </a:lvl2pPr>
            <a:lvl3pPr>
              <a:defRPr sz="1867">
                <a:latin typeface="Lato"/>
              </a:defRPr>
            </a:lvl3pPr>
          </a:lstStyle>
          <a:p>
            <a:pPr lvl="0"/>
            <a:r>
              <a:rPr lang="de-DE"/>
              <a:t>{ReportContentCol1}</a:t>
            </a:r>
          </a:p>
        </p:txBody>
      </p:sp>
      <p:sp>
        <p:nvSpPr>
          <p:cNvPr id="13" name="Foliennummernplatzhalter 5">
            <a:extLst>
              <a:ext uri="{FF2B5EF4-FFF2-40B4-BE49-F238E27FC236}">
                <a16:creationId xmlns:a16="http://schemas.microsoft.com/office/drawing/2014/main" id="{6D992B90-71A8-4CB2-8B4A-AE2D88F7096F}"/>
              </a:ext>
            </a:extLst>
          </p:cNvPr>
          <p:cNvSpPr>
            <a:spLocks noGrp="1"/>
          </p:cNvSpPr>
          <p:nvPr>
            <p:ph type="sldNum" sz="quarter" idx="12"/>
          </p:nvPr>
        </p:nvSpPr>
        <p:spPr>
          <a:xfrm>
            <a:off x="4724400" y="6440311"/>
            <a:ext cx="2743200" cy="288220"/>
          </a:xfrm>
          <a:prstGeom prst="rect">
            <a:avLst/>
          </a:prstGeom>
        </p:spPr>
        <p:txBody>
          <a:bodyPr/>
          <a:lstStyle>
            <a:lvl1pPr algn="ctr">
              <a:defRPr sz="1200">
                <a:solidFill>
                  <a:srgbClr val="004B71"/>
                </a:solidFill>
                <a:latin typeface="Lato" panose="020F0502020204030203" pitchFamily="34" charset="0"/>
              </a:defRPr>
            </a:lvl1pPr>
          </a:lstStyle>
          <a:p>
            <a:fld id="{2B925B22-EFBF-4C2B-A2ED-5A609ED10B2E}" type="slidenum">
              <a:rPr lang="de-CH" smtClean="0"/>
              <a:t>‹nr.›</a:t>
            </a:fld>
            <a:endParaRPr lang="de-CH"/>
          </a:p>
        </p:txBody>
      </p:sp>
      <p:sp>
        <p:nvSpPr>
          <p:cNvPr id="16" name="Textplatzhalter 15">
            <a:extLst>
              <a:ext uri="{FF2B5EF4-FFF2-40B4-BE49-F238E27FC236}">
                <a16:creationId xmlns:a16="http://schemas.microsoft.com/office/drawing/2014/main" id="{C7446044-B130-4AA4-83E2-AB82992534BE}"/>
              </a:ext>
            </a:extLst>
          </p:cNvPr>
          <p:cNvSpPr>
            <a:spLocks noGrp="1"/>
          </p:cNvSpPr>
          <p:nvPr>
            <p:ph type="body" sz="quarter" idx="13" hasCustomPrompt="1"/>
          </p:nvPr>
        </p:nvSpPr>
        <p:spPr>
          <a:xfrm>
            <a:off x="677332" y="643579"/>
            <a:ext cx="9560984" cy="406400"/>
          </a:xfrm>
          <a:prstGeom prst="rect">
            <a:avLst/>
          </a:prstGeom>
        </p:spPr>
        <p:txBody>
          <a:bodyPr anchor="ctr"/>
          <a:lstStyle>
            <a:lvl1pPr>
              <a:defRPr sz="1867">
                <a:solidFill>
                  <a:schemeClr val="bg1"/>
                </a:solidFill>
              </a:defRPr>
            </a:lvl1pPr>
          </a:lstStyle>
          <a:p>
            <a:pPr lvl="0"/>
            <a:r>
              <a:rPr lang="de-DE"/>
              <a:t>{ReportPageTitle}</a:t>
            </a:r>
            <a:endParaRPr lang="de-CH"/>
          </a:p>
        </p:txBody>
      </p:sp>
      <p:sp>
        <p:nvSpPr>
          <p:cNvPr id="3" name="Textplatzhalter 2">
            <a:extLst>
              <a:ext uri="{FF2B5EF4-FFF2-40B4-BE49-F238E27FC236}">
                <a16:creationId xmlns:a16="http://schemas.microsoft.com/office/drawing/2014/main" id="{DF2DF59C-1B0E-474D-982D-4B4DB2EF1418}"/>
              </a:ext>
            </a:extLst>
          </p:cNvPr>
          <p:cNvSpPr>
            <a:spLocks noGrp="1"/>
          </p:cNvSpPr>
          <p:nvPr>
            <p:ph type="body" sz="quarter" idx="14" hasCustomPrompt="1"/>
          </p:nvPr>
        </p:nvSpPr>
        <p:spPr>
          <a:xfrm>
            <a:off x="677334" y="1117599"/>
            <a:ext cx="10835793" cy="287044"/>
          </a:xfrm>
          <a:prstGeom prst="rect">
            <a:avLst/>
          </a:prstGeom>
        </p:spPr>
        <p:txBody>
          <a:bodyPr anchor="ctr"/>
          <a:lstStyle>
            <a:lvl1pPr>
              <a:defRPr sz="1600">
                <a:solidFill>
                  <a:schemeClr val="bg1"/>
                </a:solidFill>
              </a:defRPr>
            </a:lvl1pPr>
            <a:lvl5pPr>
              <a:defRPr/>
            </a:lvl5pPr>
          </a:lstStyle>
          <a:p>
            <a:pPr lvl="0"/>
            <a:r>
              <a:rPr lang="de-DE"/>
              <a:t>{ReportPageSubTitle}</a:t>
            </a:r>
            <a:endParaRPr lang="de-CH"/>
          </a:p>
        </p:txBody>
      </p:sp>
      <p:sp>
        <p:nvSpPr>
          <p:cNvPr id="5" name="Inhaltsplatzhalter 4">
            <a:extLst>
              <a:ext uri="{FF2B5EF4-FFF2-40B4-BE49-F238E27FC236}">
                <a16:creationId xmlns:a16="http://schemas.microsoft.com/office/drawing/2014/main" id="{D041B483-59EC-46C4-A598-EC838B8832C0}"/>
              </a:ext>
            </a:extLst>
          </p:cNvPr>
          <p:cNvSpPr>
            <a:spLocks noGrp="1"/>
          </p:cNvSpPr>
          <p:nvPr>
            <p:ph sz="quarter" idx="15" hasCustomPrompt="1"/>
          </p:nvPr>
        </p:nvSpPr>
        <p:spPr>
          <a:xfrm>
            <a:off x="3919295" y="3908644"/>
            <a:ext cx="7593832" cy="2396475"/>
          </a:xfrm>
          <a:prstGeom prst="rect">
            <a:avLst/>
          </a:prstGeom>
        </p:spPr>
        <p:txBody>
          <a:bodyPr/>
          <a:lstStyle>
            <a:lvl1pPr>
              <a:defRPr sz="1600"/>
            </a:lvl1pPr>
          </a:lstStyle>
          <a:p>
            <a:pPr lvl="0"/>
            <a:r>
              <a:rPr lang="de-DE"/>
              <a:t>{ReportContentCol2}</a:t>
            </a:r>
            <a:endParaRPr lang="de-CH"/>
          </a:p>
        </p:txBody>
      </p:sp>
      <p:sp>
        <p:nvSpPr>
          <p:cNvPr id="11" name="Textplatzhalter 3">
            <a:extLst>
              <a:ext uri="{FF2B5EF4-FFF2-40B4-BE49-F238E27FC236}">
                <a16:creationId xmlns:a16="http://schemas.microsoft.com/office/drawing/2014/main" id="{2735023C-F1C4-497A-80F3-5F30B9257F66}"/>
              </a:ext>
            </a:extLst>
          </p:cNvPr>
          <p:cNvSpPr>
            <a:spLocks noGrp="1"/>
          </p:cNvSpPr>
          <p:nvPr>
            <p:ph type="body" sz="quarter" idx="16"/>
          </p:nvPr>
        </p:nvSpPr>
        <p:spPr>
          <a:xfrm>
            <a:off x="677332" y="1843098"/>
            <a:ext cx="3185584" cy="4462021"/>
          </a:xfrm>
          <a:prstGeom prst="rect">
            <a:avLst/>
          </a:prstGeom>
        </p:spPr>
        <p:txBody>
          <a:bodyPr/>
          <a:lstStyle>
            <a:lvl1pPr>
              <a:defRPr sz="1600"/>
            </a:lvl1pPr>
            <a:lvl2pPr>
              <a:defRPr sz="1467"/>
            </a:lvl2pPr>
            <a:lvl3pPr>
              <a:defRPr sz="1400"/>
            </a:lvl3pPr>
            <a:lvl4pPr>
              <a:defRPr sz="1333"/>
            </a:lvl4pPr>
            <a:lvl5pPr>
              <a:defRPr sz="1333"/>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8009839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ng-3col">
    <p:spTree>
      <p:nvGrpSpPr>
        <p:cNvPr id="1" name=""/>
        <p:cNvGrpSpPr/>
        <p:nvPr/>
      </p:nvGrpSpPr>
      <p:grpSpPr>
        <a:xfrm>
          <a:off x="0" y="0"/>
          <a:ext cx="0" cy="0"/>
          <a:chOff x="0" y="0"/>
          <a:chExt cx="0" cy="0"/>
        </a:xfrm>
      </p:grpSpPr>
      <p:sp>
        <p:nvSpPr>
          <p:cNvPr id="12" name="Ondertitel 2">
            <a:extLst>
              <a:ext uri="{FF2B5EF4-FFF2-40B4-BE49-F238E27FC236}">
                <a16:creationId xmlns:a16="http://schemas.microsoft.com/office/drawing/2014/main" id="{7727252A-359D-6242-B1F0-EABC1A0D4106}"/>
              </a:ext>
            </a:extLst>
          </p:cNvPr>
          <p:cNvSpPr txBox="1">
            <a:spLocks/>
          </p:cNvSpPr>
          <p:nvPr userDrawn="1"/>
        </p:nvSpPr>
        <p:spPr>
          <a:xfrm>
            <a:off x="0" y="2382"/>
            <a:ext cx="12192000" cy="1473679"/>
          </a:xfrm>
          <a:prstGeom prst="rect">
            <a:avLst/>
          </a:prstGeom>
          <a:solidFill>
            <a:srgbClr val="D31F2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ia Regular" panose="020B05050601010101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a Regular" panose="020B05050601010101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a Regular" panose="020B05050601010101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nl-NL" sz="2800">
              <a:ln>
                <a:solidFill>
                  <a:schemeClr val="bg1"/>
                </a:solidFill>
              </a:ln>
              <a:solidFill>
                <a:schemeClr val="bg1"/>
              </a:solidFill>
            </a:endParaRPr>
          </a:p>
        </p:txBody>
      </p:sp>
      <p:pic>
        <p:nvPicPr>
          <p:cNvPr id="14" name="Afbeelding 4">
            <a:extLst>
              <a:ext uri="{FF2B5EF4-FFF2-40B4-BE49-F238E27FC236}">
                <a16:creationId xmlns:a16="http://schemas.microsoft.com/office/drawing/2014/main" id="{34A987FB-D52A-DA47-8AE7-AD2917CBA7C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81451" y="6363299"/>
            <a:ext cx="2080855" cy="469819"/>
          </a:xfrm>
          <a:prstGeom prst="rect">
            <a:avLst/>
          </a:prstGeom>
        </p:spPr>
      </p:pic>
      <p:sp>
        <p:nvSpPr>
          <p:cNvPr id="9" name="Titel 1">
            <a:extLst>
              <a:ext uri="{FF2B5EF4-FFF2-40B4-BE49-F238E27FC236}">
                <a16:creationId xmlns:a16="http://schemas.microsoft.com/office/drawing/2014/main" id="{403E0858-711A-4B6A-A384-43D9D83AC0FB}"/>
              </a:ext>
            </a:extLst>
          </p:cNvPr>
          <p:cNvSpPr>
            <a:spLocks noGrp="1"/>
          </p:cNvSpPr>
          <p:nvPr>
            <p:ph type="title" hasCustomPrompt="1"/>
          </p:nvPr>
        </p:nvSpPr>
        <p:spPr>
          <a:xfrm>
            <a:off x="683399" y="208606"/>
            <a:ext cx="9049420" cy="333373"/>
          </a:xfrm>
          <a:prstGeom prst="rect">
            <a:avLst/>
          </a:prstGeom>
        </p:spPr>
        <p:txBody>
          <a:bodyPr anchor="ctr"/>
          <a:lstStyle>
            <a:lvl1pPr>
              <a:defRPr sz="1600" b="1">
                <a:solidFill>
                  <a:schemeClr val="bg1"/>
                </a:solidFill>
                <a:latin typeface="Lato"/>
              </a:defRPr>
            </a:lvl1pPr>
          </a:lstStyle>
          <a:p>
            <a:r>
              <a:rPr lang="de-DE"/>
              <a:t>{ReportCategory}</a:t>
            </a:r>
          </a:p>
        </p:txBody>
      </p:sp>
      <p:sp>
        <p:nvSpPr>
          <p:cNvPr id="10" name="Inhaltsplatzhalter 2">
            <a:extLst>
              <a:ext uri="{FF2B5EF4-FFF2-40B4-BE49-F238E27FC236}">
                <a16:creationId xmlns:a16="http://schemas.microsoft.com/office/drawing/2014/main" id="{C8531F7C-7BF2-404C-B3B9-85832C22B233}"/>
              </a:ext>
            </a:extLst>
          </p:cNvPr>
          <p:cNvSpPr>
            <a:spLocks noGrp="1"/>
          </p:cNvSpPr>
          <p:nvPr>
            <p:ph idx="1" hasCustomPrompt="1"/>
          </p:nvPr>
        </p:nvSpPr>
        <p:spPr>
          <a:xfrm>
            <a:off x="677332" y="1656295"/>
            <a:ext cx="3528709" cy="4642903"/>
          </a:xfrm>
          <a:prstGeom prst="rect">
            <a:avLst/>
          </a:prstGeom>
        </p:spPr>
        <p:txBody>
          <a:bodyPr/>
          <a:lstStyle>
            <a:lvl1pPr>
              <a:defRPr sz="1600">
                <a:latin typeface="Lato"/>
              </a:defRPr>
            </a:lvl1pPr>
            <a:lvl2pPr>
              <a:defRPr sz="2133">
                <a:latin typeface="Lato"/>
              </a:defRPr>
            </a:lvl2pPr>
            <a:lvl3pPr>
              <a:defRPr sz="1867">
                <a:latin typeface="Lato"/>
              </a:defRPr>
            </a:lvl3pPr>
          </a:lstStyle>
          <a:p>
            <a:pPr lvl="0"/>
            <a:r>
              <a:rPr lang="de-DE"/>
              <a:t>{ReportContentCol1}</a:t>
            </a:r>
          </a:p>
        </p:txBody>
      </p:sp>
      <p:sp>
        <p:nvSpPr>
          <p:cNvPr id="13" name="Foliennummernplatzhalter 5">
            <a:extLst>
              <a:ext uri="{FF2B5EF4-FFF2-40B4-BE49-F238E27FC236}">
                <a16:creationId xmlns:a16="http://schemas.microsoft.com/office/drawing/2014/main" id="{6D992B90-71A8-4CB2-8B4A-AE2D88F7096F}"/>
              </a:ext>
            </a:extLst>
          </p:cNvPr>
          <p:cNvSpPr>
            <a:spLocks noGrp="1"/>
          </p:cNvSpPr>
          <p:nvPr>
            <p:ph type="sldNum" sz="quarter" idx="12"/>
          </p:nvPr>
        </p:nvSpPr>
        <p:spPr>
          <a:xfrm>
            <a:off x="4724400" y="6440311"/>
            <a:ext cx="2743200" cy="288220"/>
          </a:xfrm>
          <a:prstGeom prst="rect">
            <a:avLst/>
          </a:prstGeom>
        </p:spPr>
        <p:txBody>
          <a:bodyPr/>
          <a:lstStyle>
            <a:lvl1pPr algn="ctr">
              <a:defRPr sz="1200">
                <a:solidFill>
                  <a:srgbClr val="004B71"/>
                </a:solidFill>
                <a:latin typeface="Lato" panose="020F0502020204030203" pitchFamily="34" charset="0"/>
              </a:defRPr>
            </a:lvl1pPr>
          </a:lstStyle>
          <a:p>
            <a:fld id="{2B925B22-EFBF-4C2B-A2ED-5A609ED10B2E}" type="slidenum">
              <a:rPr lang="de-CH" smtClean="0"/>
              <a:t>‹nr.›</a:t>
            </a:fld>
            <a:endParaRPr lang="de-CH"/>
          </a:p>
        </p:txBody>
      </p:sp>
      <p:sp>
        <p:nvSpPr>
          <p:cNvPr id="16" name="Textplatzhalter 15">
            <a:extLst>
              <a:ext uri="{FF2B5EF4-FFF2-40B4-BE49-F238E27FC236}">
                <a16:creationId xmlns:a16="http://schemas.microsoft.com/office/drawing/2014/main" id="{C7446044-B130-4AA4-83E2-AB82992534BE}"/>
              </a:ext>
            </a:extLst>
          </p:cNvPr>
          <p:cNvSpPr>
            <a:spLocks noGrp="1"/>
          </p:cNvSpPr>
          <p:nvPr>
            <p:ph type="body" sz="quarter" idx="13" hasCustomPrompt="1"/>
          </p:nvPr>
        </p:nvSpPr>
        <p:spPr>
          <a:xfrm>
            <a:off x="677332" y="643579"/>
            <a:ext cx="9560984" cy="406400"/>
          </a:xfrm>
          <a:prstGeom prst="rect">
            <a:avLst/>
          </a:prstGeom>
        </p:spPr>
        <p:txBody>
          <a:bodyPr anchor="ctr"/>
          <a:lstStyle>
            <a:lvl1pPr>
              <a:defRPr sz="1867">
                <a:solidFill>
                  <a:schemeClr val="bg1"/>
                </a:solidFill>
              </a:defRPr>
            </a:lvl1pPr>
          </a:lstStyle>
          <a:p>
            <a:pPr lvl="0"/>
            <a:r>
              <a:rPr lang="de-DE"/>
              <a:t>{ReportPageTitle}</a:t>
            </a:r>
            <a:endParaRPr lang="de-CH"/>
          </a:p>
        </p:txBody>
      </p:sp>
      <p:sp>
        <p:nvSpPr>
          <p:cNvPr id="3" name="Textplatzhalter 2">
            <a:extLst>
              <a:ext uri="{FF2B5EF4-FFF2-40B4-BE49-F238E27FC236}">
                <a16:creationId xmlns:a16="http://schemas.microsoft.com/office/drawing/2014/main" id="{DF2DF59C-1B0E-474D-982D-4B4DB2EF1418}"/>
              </a:ext>
            </a:extLst>
          </p:cNvPr>
          <p:cNvSpPr>
            <a:spLocks noGrp="1"/>
          </p:cNvSpPr>
          <p:nvPr>
            <p:ph type="body" sz="quarter" idx="14" hasCustomPrompt="1"/>
          </p:nvPr>
        </p:nvSpPr>
        <p:spPr>
          <a:xfrm>
            <a:off x="677333" y="1117599"/>
            <a:ext cx="10837336" cy="287044"/>
          </a:xfrm>
          <a:prstGeom prst="rect">
            <a:avLst/>
          </a:prstGeom>
        </p:spPr>
        <p:txBody>
          <a:bodyPr anchor="ctr"/>
          <a:lstStyle>
            <a:lvl1pPr>
              <a:defRPr sz="1600">
                <a:solidFill>
                  <a:schemeClr val="bg1"/>
                </a:solidFill>
              </a:defRPr>
            </a:lvl1pPr>
            <a:lvl5pPr>
              <a:defRPr/>
            </a:lvl5pPr>
          </a:lstStyle>
          <a:p>
            <a:pPr lvl="0"/>
            <a:r>
              <a:rPr lang="de-DE"/>
              <a:t>{ReportPageSubTitle}</a:t>
            </a:r>
            <a:endParaRPr lang="de-CH"/>
          </a:p>
        </p:txBody>
      </p:sp>
      <p:sp>
        <p:nvSpPr>
          <p:cNvPr id="5" name="Inhaltsplatzhalter 4">
            <a:extLst>
              <a:ext uri="{FF2B5EF4-FFF2-40B4-BE49-F238E27FC236}">
                <a16:creationId xmlns:a16="http://schemas.microsoft.com/office/drawing/2014/main" id="{D041B483-59EC-46C4-A598-EC838B8832C0}"/>
              </a:ext>
            </a:extLst>
          </p:cNvPr>
          <p:cNvSpPr>
            <a:spLocks noGrp="1"/>
          </p:cNvSpPr>
          <p:nvPr>
            <p:ph sz="quarter" idx="15" hasCustomPrompt="1"/>
          </p:nvPr>
        </p:nvSpPr>
        <p:spPr>
          <a:xfrm>
            <a:off x="4336250" y="1656260"/>
            <a:ext cx="3528709" cy="4642003"/>
          </a:xfrm>
          <a:prstGeom prst="rect">
            <a:avLst/>
          </a:prstGeom>
        </p:spPr>
        <p:txBody>
          <a:bodyPr/>
          <a:lstStyle>
            <a:lvl1pPr>
              <a:defRPr sz="1600"/>
            </a:lvl1pPr>
          </a:lstStyle>
          <a:p>
            <a:pPr lvl="0"/>
            <a:r>
              <a:rPr lang="de-DE"/>
              <a:t>{ReportContentCol2}</a:t>
            </a:r>
            <a:endParaRPr lang="de-CH"/>
          </a:p>
        </p:txBody>
      </p:sp>
      <p:sp>
        <p:nvSpPr>
          <p:cNvPr id="11" name="Inhaltsplatzhalter 4">
            <a:extLst>
              <a:ext uri="{FF2B5EF4-FFF2-40B4-BE49-F238E27FC236}">
                <a16:creationId xmlns:a16="http://schemas.microsoft.com/office/drawing/2014/main" id="{131A3A29-1964-4C15-B3D0-68721BAAC7D9}"/>
              </a:ext>
            </a:extLst>
          </p:cNvPr>
          <p:cNvSpPr>
            <a:spLocks noGrp="1"/>
          </p:cNvSpPr>
          <p:nvPr>
            <p:ph sz="quarter" idx="16" hasCustomPrompt="1"/>
          </p:nvPr>
        </p:nvSpPr>
        <p:spPr>
          <a:xfrm>
            <a:off x="7985957" y="1657196"/>
            <a:ext cx="3528712" cy="4642003"/>
          </a:xfrm>
          <a:prstGeom prst="rect">
            <a:avLst/>
          </a:prstGeom>
        </p:spPr>
        <p:txBody>
          <a:bodyPr/>
          <a:lstStyle>
            <a:lvl1pPr>
              <a:defRPr sz="1600"/>
            </a:lvl1pPr>
          </a:lstStyle>
          <a:p>
            <a:pPr lvl="0"/>
            <a:r>
              <a:rPr lang="de-DE"/>
              <a:t>{ReportContentCol3}</a:t>
            </a:r>
            <a:endParaRPr lang="de-CH"/>
          </a:p>
        </p:txBody>
      </p:sp>
    </p:spTree>
    <p:extLst>
      <p:ext uri="{BB962C8B-B14F-4D97-AF65-F5344CB8AC3E}">
        <p14:creationId xmlns:p14="http://schemas.microsoft.com/office/powerpoint/2010/main" val="1489826980"/>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ng-3col-text">
    <p:spTree>
      <p:nvGrpSpPr>
        <p:cNvPr id="1" name=""/>
        <p:cNvGrpSpPr/>
        <p:nvPr/>
      </p:nvGrpSpPr>
      <p:grpSpPr>
        <a:xfrm>
          <a:off x="0" y="0"/>
          <a:ext cx="0" cy="0"/>
          <a:chOff x="0" y="0"/>
          <a:chExt cx="0" cy="0"/>
        </a:xfrm>
      </p:grpSpPr>
      <p:sp>
        <p:nvSpPr>
          <p:cNvPr id="12" name="Ondertitel 2">
            <a:extLst>
              <a:ext uri="{FF2B5EF4-FFF2-40B4-BE49-F238E27FC236}">
                <a16:creationId xmlns:a16="http://schemas.microsoft.com/office/drawing/2014/main" id="{58ECBE8F-647A-D249-9CEF-80F95B56B7C1}"/>
              </a:ext>
            </a:extLst>
          </p:cNvPr>
          <p:cNvSpPr txBox="1">
            <a:spLocks/>
          </p:cNvSpPr>
          <p:nvPr userDrawn="1"/>
        </p:nvSpPr>
        <p:spPr>
          <a:xfrm>
            <a:off x="0" y="2382"/>
            <a:ext cx="12192000" cy="1473679"/>
          </a:xfrm>
          <a:prstGeom prst="rect">
            <a:avLst/>
          </a:prstGeom>
          <a:solidFill>
            <a:srgbClr val="D31F25"/>
          </a:solidFill>
        </p:spPr>
        <p:txBody>
          <a:bodyPr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Dia Regular" panose="020B0505060101010101"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Dia Regular" panose="020B0505060101010101"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Dia Regular" panose="020B0505060101010101"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Dia Regular" panose="020B0505060101010101"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endParaRPr lang="nl-NL" sz="2800">
              <a:ln>
                <a:solidFill>
                  <a:schemeClr val="bg1"/>
                </a:solidFill>
              </a:ln>
              <a:solidFill>
                <a:schemeClr val="bg1"/>
              </a:solidFill>
            </a:endParaRPr>
          </a:p>
        </p:txBody>
      </p:sp>
      <p:pic>
        <p:nvPicPr>
          <p:cNvPr id="14" name="Afbeelding 4">
            <a:extLst>
              <a:ext uri="{FF2B5EF4-FFF2-40B4-BE49-F238E27FC236}">
                <a16:creationId xmlns:a16="http://schemas.microsoft.com/office/drawing/2014/main" id="{AF9F26C2-18DF-8541-8340-D2BB3388AC8B}"/>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081451" y="6363299"/>
            <a:ext cx="2080855" cy="469819"/>
          </a:xfrm>
          <a:prstGeom prst="rect">
            <a:avLst/>
          </a:prstGeom>
        </p:spPr>
      </p:pic>
      <p:sp>
        <p:nvSpPr>
          <p:cNvPr id="9" name="Titel 1">
            <a:extLst>
              <a:ext uri="{FF2B5EF4-FFF2-40B4-BE49-F238E27FC236}">
                <a16:creationId xmlns:a16="http://schemas.microsoft.com/office/drawing/2014/main" id="{403E0858-711A-4B6A-A384-43D9D83AC0FB}"/>
              </a:ext>
            </a:extLst>
          </p:cNvPr>
          <p:cNvSpPr>
            <a:spLocks noGrp="1"/>
          </p:cNvSpPr>
          <p:nvPr>
            <p:ph type="title" hasCustomPrompt="1"/>
          </p:nvPr>
        </p:nvSpPr>
        <p:spPr>
          <a:xfrm>
            <a:off x="683399" y="208606"/>
            <a:ext cx="9049420" cy="333373"/>
          </a:xfrm>
          <a:prstGeom prst="rect">
            <a:avLst/>
          </a:prstGeom>
        </p:spPr>
        <p:txBody>
          <a:bodyPr anchor="ctr"/>
          <a:lstStyle>
            <a:lvl1pPr>
              <a:defRPr sz="1600" b="1">
                <a:solidFill>
                  <a:schemeClr val="bg1"/>
                </a:solidFill>
                <a:latin typeface="Lato"/>
              </a:defRPr>
            </a:lvl1pPr>
          </a:lstStyle>
          <a:p>
            <a:r>
              <a:rPr lang="de-DE"/>
              <a:t>{ReportCategory}</a:t>
            </a:r>
          </a:p>
        </p:txBody>
      </p:sp>
      <p:sp>
        <p:nvSpPr>
          <p:cNvPr id="10" name="Inhaltsplatzhalter 2">
            <a:extLst>
              <a:ext uri="{FF2B5EF4-FFF2-40B4-BE49-F238E27FC236}">
                <a16:creationId xmlns:a16="http://schemas.microsoft.com/office/drawing/2014/main" id="{C8531F7C-7BF2-404C-B3B9-85832C22B233}"/>
              </a:ext>
            </a:extLst>
          </p:cNvPr>
          <p:cNvSpPr>
            <a:spLocks noGrp="1"/>
          </p:cNvSpPr>
          <p:nvPr>
            <p:ph idx="1" hasCustomPrompt="1"/>
          </p:nvPr>
        </p:nvSpPr>
        <p:spPr>
          <a:xfrm>
            <a:off x="677332" y="1681409"/>
            <a:ext cx="3528709" cy="2887632"/>
          </a:xfrm>
          <a:prstGeom prst="rect">
            <a:avLst/>
          </a:prstGeom>
        </p:spPr>
        <p:txBody>
          <a:bodyPr/>
          <a:lstStyle>
            <a:lvl1pPr>
              <a:defRPr sz="1600">
                <a:latin typeface="Lato"/>
              </a:defRPr>
            </a:lvl1pPr>
            <a:lvl2pPr>
              <a:defRPr sz="2133">
                <a:latin typeface="Lato"/>
              </a:defRPr>
            </a:lvl2pPr>
            <a:lvl3pPr>
              <a:defRPr sz="1867">
                <a:latin typeface="Lato"/>
              </a:defRPr>
            </a:lvl3pPr>
          </a:lstStyle>
          <a:p>
            <a:pPr lvl="0"/>
            <a:r>
              <a:rPr lang="de-DE"/>
              <a:t>{ReportContentCol1}</a:t>
            </a:r>
          </a:p>
        </p:txBody>
      </p:sp>
      <p:sp>
        <p:nvSpPr>
          <p:cNvPr id="13" name="Foliennummernplatzhalter 5">
            <a:extLst>
              <a:ext uri="{FF2B5EF4-FFF2-40B4-BE49-F238E27FC236}">
                <a16:creationId xmlns:a16="http://schemas.microsoft.com/office/drawing/2014/main" id="{6D992B90-71A8-4CB2-8B4A-AE2D88F7096F}"/>
              </a:ext>
            </a:extLst>
          </p:cNvPr>
          <p:cNvSpPr>
            <a:spLocks noGrp="1"/>
          </p:cNvSpPr>
          <p:nvPr>
            <p:ph type="sldNum" sz="quarter" idx="12"/>
          </p:nvPr>
        </p:nvSpPr>
        <p:spPr>
          <a:xfrm>
            <a:off x="4724400" y="6440311"/>
            <a:ext cx="2743200" cy="288220"/>
          </a:xfrm>
          <a:prstGeom prst="rect">
            <a:avLst/>
          </a:prstGeom>
        </p:spPr>
        <p:txBody>
          <a:bodyPr/>
          <a:lstStyle>
            <a:lvl1pPr algn="ctr">
              <a:defRPr sz="1200">
                <a:solidFill>
                  <a:srgbClr val="004B71"/>
                </a:solidFill>
                <a:latin typeface="Lato" panose="020F0502020204030203" pitchFamily="34" charset="0"/>
              </a:defRPr>
            </a:lvl1pPr>
          </a:lstStyle>
          <a:p>
            <a:fld id="{2B925B22-EFBF-4C2B-A2ED-5A609ED10B2E}" type="slidenum">
              <a:rPr lang="de-CH" smtClean="0"/>
              <a:t>‹nr.›</a:t>
            </a:fld>
            <a:endParaRPr lang="de-CH"/>
          </a:p>
        </p:txBody>
      </p:sp>
      <p:sp>
        <p:nvSpPr>
          <p:cNvPr id="16" name="Textplatzhalter 15">
            <a:extLst>
              <a:ext uri="{FF2B5EF4-FFF2-40B4-BE49-F238E27FC236}">
                <a16:creationId xmlns:a16="http://schemas.microsoft.com/office/drawing/2014/main" id="{C7446044-B130-4AA4-83E2-AB82992534BE}"/>
              </a:ext>
            </a:extLst>
          </p:cNvPr>
          <p:cNvSpPr>
            <a:spLocks noGrp="1"/>
          </p:cNvSpPr>
          <p:nvPr>
            <p:ph type="body" sz="quarter" idx="13" hasCustomPrompt="1"/>
          </p:nvPr>
        </p:nvSpPr>
        <p:spPr>
          <a:xfrm>
            <a:off x="677332" y="643579"/>
            <a:ext cx="9560984" cy="406400"/>
          </a:xfrm>
          <a:prstGeom prst="rect">
            <a:avLst/>
          </a:prstGeom>
        </p:spPr>
        <p:txBody>
          <a:bodyPr anchor="ctr"/>
          <a:lstStyle>
            <a:lvl1pPr>
              <a:defRPr sz="1867">
                <a:solidFill>
                  <a:schemeClr val="bg1"/>
                </a:solidFill>
              </a:defRPr>
            </a:lvl1pPr>
          </a:lstStyle>
          <a:p>
            <a:pPr lvl="0"/>
            <a:r>
              <a:rPr lang="de-DE"/>
              <a:t>{ReportPageTitle}</a:t>
            </a:r>
            <a:endParaRPr lang="de-CH"/>
          </a:p>
        </p:txBody>
      </p:sp>
      <p:sp>
        <p:nvSpPr>
          <p:cNvPr id="3" name="Textplatzhalter 2">
            <a:extLst>
              <a:ext uri="{FF2B5EF4-FFF2-40B4-BE49-F238E27FC236}">
                <a16:creationId xmlns:a16="http://schemas.microsoft.com/office/drawing/2014/main" id="{DF2DF59C-1B0E-474D-982D-4B4DB2EF1418}"/>
              </a:ext>
            </a:extLst>
          </p:cNvPr>
          <p:cNvSpPr>
            <a:spLocks noGrp="1"/>
          </p:cNvSpPr>
          <p:nvPr>
            <p:ph type="body" sz="quarter" idx="14" hasCustomPrompt="1"/>
          </p:nvPr>
        </p:nvSpPr>
        <p:spPr>
          <a:xfrm>
            <a:off x="677334" y="1117599"/>
            <a:ext cx="10833100" cy="287044"/>
          </a:xfrm>
          <a:prstGeom prst="rect">
            <a:avLst/>
          </a:prstGeom>
        </p:spPr>
        <p:txBody>
          <a:bodyPr anchor="ctr"/>
          <a:lstStyle>
            <a:lvl1pPr>
              <a:defRPr sz="1600">
                <a:solidFill>
                  <a:schemeClr val="bg1"/>
                </a:solidFill>
              </a:defRPr>
            </a:lvl1pPr>
            <a:lvl5pPr>
              <a:defRPr/>
            </a:lvl5pPr>
          </a:lstStyle>
          <a:p>
            <a:pPr lvl="0"/>
            <a:r>
              <a:rPr lang="de-DE"/>
              <a:t>{ReportPageSubTitle}</a:t>
            </a:r>
            <a:endParaRPr lang="de-CH"/>
          </a:p>
        </p:txBody>
      </p:sp>
      <p:sp>
        <p:nvSpPr>
          <p:cNvPr id="5" name="Inhaltsplatzhalter 4">
            <a:extLst>
              <a:ext uri="{FF2B5EF4-FFF2-40B4-BE49-F238E27FC236}">
                <a16:creationId xmlns:a16="http://schemas.microsoft.com/office/drawing/2014/main" id="{D041B483-59EC-46C4-A598-EC838B8832C0}"/>
              </a:ext>
            </a:extLst>
          </p:cNvPr>
          <p:cNvSpPr>
            <a:spLocks noGrp="1"/>
          </p:cNvSpPr>
          <p:nvPr>
            <p:ph sz="quarter" idx="15" hasCustomPrompt="1"/>
          </p:nvPr>
        </p:nvSpPr>
        <p:spPr>
          <a:xfrm>
            <a:off x="4336250" y="1681411"/>
            <a:ext cx="3528709" cy="2887632"/>
          </a:xfrm>
          <a:prstGeom prst="rect">
            <a:avLst/>
          </a:prstGeom>
        </p:spPr>
        <p:txBody>
          <a:bodyPr/>
          <a:lstStyle>
            <a:lvl1pPr>
              <a:defRPr sz="1600"/>
            </a:lvl1pPr>
          </a:lstStyle>
          <a:p>
            <a:pPr lvl="0"/>
            <a:r>
              <a:rPr lang="de-DE"/>
              <a:t>{ReportContentCol2}</a:t>
            </a:r>
            <a:endParaRPr lang="de-CH"/>
          </a:p>
        </p:txBody>
      </p:sp>
      <p:sp>
        <p:nvSpPr>
          <p:cNvPr id="11" name="Inhaltsplatzhalter 4">
            <a:extLst>
              <a:ext uri="{FF2B5EF4-FFF2-40B4-BE49-F238E27FC236}">
                <a16:creationId xmlns:a16="http://schemas.microsoft.com/office/drawing/2014/main" id="{131A3A29-1964-4C15-B3D0-68721BAAC7D9}"/>
              </a:ext>
            </a:extLst>
          </p:cNvPr>
          <p:cNvSpPr>
            <a:spLocks noGrp="1"/>
          </p:cNvSpPr>
          <p:nvPr>
            <p:ph sz="quarter" idx="16" hasCustomPrompt="1"/>
          </p:nvPr>
        </p:nvSpPr>
        <p:spPr>
          <a:xfrm>
            <a:off x="7985957" y="1682283"/>
            <a:ext cx="3528712" cy="2886759"/>
          </a:xfrm>
          <a:prstGeom prst="rect">
            <a:avLst/>
          </a:prstGeom>
        </p:spPr>
        <p:txBody>
          <a:bodyPr/>
          <a:lstStyle>
            <a:lvl1pPr>
              <a:defRPr sz="1600"/>
            </a:lvl1pPr>
          </a:lstStyle>
          <a:p>
            <a:pPr lvl="0"/>
            <a:r>
              <a:rPr lang="de-DE"/>
              <a:t>{ReportContentCol3}</a:t>
            </a:r>
            <a:endParaRPr lang="de-CH"/>
          </a:p>
        </p:txBody>
      </p:sp>
      <p:sp>
        <p:nvSpPr>
          <p:cNvPr id="4" name="Textplatzhalter 3">
            <a:extLst>
              <a:ext uri="{FF2B5EF4-FFF2-40B4-BE49-F238E27FC236}">
                <a16:creationId xmlns:a16="http://schemas.microsoft.com/office/drawing/2014/main" id="{7BC4D764-296E-4245-ADC8-875465541A5C}"/>
              </a:ext>
            </a:extLst>
          </p:cNvPr>
          <p:cNvSpPr>
            <a:spLocks noGrp="1"/>
          </p:cNvSpPr>
          <p:nvPr>
            <p:ph type="body" sz="quarter" idx="17"/>
          </p:nvPr>
        </p:nvSpPr>
        <p:spPr>
          <a:xfrm>
            <a:off x="677334" y="4620684"/>
            <a:ext cx="10833100" cy="1676544"/>
          </a:xfrm>
          <a:prstGeom prst="rect">
            <a:avLst/>
          </a:prstGeom>
        </p:spPr>
        <p:txBody>
          <a:bodyPr/>
          <a:lstStyle>
            <a:lvl1pPr>
              <a:defRPr sz="1867"/>
            </a:lvl1pPr>
            <a:lvl2pPr>
              <a:defRPr sz="1600"/>
            </a:lvl2pPr>
            <a:lvl3pPr>
              <a:defRPr sz="1467"/>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Tree>
    <p:extLst>
      <p:ext uri="{BB962C8B-B14F-4D97-AF65-F5344CB8AC3E}">
        <p14:creationId xmlns:p14="http://schemas.microsoft.com/office/powerpoint/2010/main" val="16032804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08.12.2021</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08.12.2021</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08.12.2021</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08.12.2021</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08.12.2021</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08.12.2021</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53BDC-9EAE-49FE-9892-958C9F845175}" type="datetimeFigureOut">
              <a:rPr lang="de-DE" smtClean="0"/>
              <a:t>08.12.2021</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49BE7A-C788-40FC-8824-697ED5EA2476}" type="datetimeFigureOut">
              <a:rPr lang="nl-NL" smtClean="0"/>
              <a:t>8-12-2021</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2F2BA-BC0C-41AC-9086-038412D6DFD3}" type="slidenum">
              <a:rPr lang="nl-NL" smtClean="0"/>
              <a:t>‹nr.›</a:t>
            </a:fld>
            <a:endParaRPr lang="nl-NL"/>
          </a:p>
        </p:txBody>
      </p:sp>
    </p:spTree>
    <p:extLst>
      <p:ext uri="{BB962C8B-B14F-4D97-AF65-F5344CB8AC3E}">
        <p14:creationId xmlns:p14="http://schemas.microsoft.com/office/powerpoint/2010/main" val="34877746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3E9A21BF-7EAD-4FA4-93FA-354DE05FFE66}"/>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10899797" y="6616823"/>
            <a:ext cx="1144035" cy="234828"/>
          </a:xfrm>
          <a:prstGeom prst="rect">
            <a:avLst/>
          </a:prstGeom>
        </p:spPr>
      </p:pic>
    </p:spTree>
    <p:extLst>
      <p:ext uri="{BB962C8B-B14F-4D97-AF65-F5344CB8AC3E}">
        <p14:creationId xmlns:p14="http://schemas.microsoft.com/office/powerpoint/2010/main" val="34902654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hf hdr="0" ftr="0" dt="0"/>
  <p:txStyles>
    <p:titleStyle>
      <a:lvl1pPr algn="l" defTabSz="1219170" rtl="0" eaLnBrk="1" latinLnBrk="0" hangingPunct="1">
        <a:lnSpc>
          <a:spcPct val="100000"/>
        </a:lnSpc>
        <a:spcBef>
          <a:spcPct val="0"/>
        </a:spcBef>
        <a:buNone/>
        <a:defRPr sz="4267" kern="1200">
          <a:solidFill>
            <a:schemeClr val="tx1"/>
          </a:solidFill>
          <a:latin typeface="+mj-lt"/>
          <a:ea typeface="+mj-ea"/>
          <a:cs typeface="+mj-cs"/>
        </a:defRPr>
      </a:lvl1pPr>
    </p:titleStyle>
    <p:bodyStyle>
      <a:lvl1pPr marL="0" indent="0" algn="l" defTabSz="1219170" rtl="0" eaLnBrk="1" latinLnBrk="0" hangingPunct="1">
        <a:lnSpc>
          <a:spcPct val="90000"/>
        </a:lnSpc>
        <a:spcBef>
          <a:spcPts val="1333"/>
        </a:spcBef>
        <a:buFont typeface="Arial" panose="020B0604020202020204" pitchFamily="34" charset="0"/>
        <a:buNone/>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438339" indent="0" algn="l" defTabSz="1219170" rtl="0" eaLnBrk="1" latinLnBrk="0" hangingPunct="1">
        <a:lnSpc>
          <a:spcPct val="90000"/>
        </a:lnSpc>
        <a:spcBef>
          <a:spcPts val="667"/>
        </a:spcBef>
        <a:buFont typeface="Arial" panose="020B0604020202020204" pitchFamily="34" charset="0"/>
        <a:buNone/>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24.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2.jpeg"/><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2.jpeg"/><Relationship Id="rId1" Type="http://schemas.openxmlformats.org/officeDocument/2006/relationships/slideLayout" Target="../slideLayouts/slideLayout13.xml"/><Relationship Id="rId5" Type="http://schemas.openxmlformats.org/officeDocument/2006/relationships/image" Target="../media/image31.jpe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2.jpeg"/><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10" descr="Afbeelding met tekst&#10;&#10;Automatisch gegenereerde beschrijving">
            <a:extLst>
              <a:ext uri="{FF2B5EF4-FFF2-40B4-BE49-F238E27FC236}">
                <a16:creationId xmlns:a16="http://schemas.microsoft.com/office/drawing/2014/main" id="{651936CA-4012-4516-83FA-827C05D05A34}"/>
              </a:ext>
            </a:extLst>
          </p:cNvPr>
          <p:cNvPicPr>
            <a:picLocks noChangeAspect="1"/>
          </p:cNvPicPr>
          <p:nvPr/>
        </p:nvPicPr>
        <p:blipFill rotWithShape="1">
          <a:blip r:embed="rId2"/>
          <a:srcRect l="6387" t="-190" r="1005" b="2688"/>
          <a:stretch/>
        </p:blipFill>
        <p:spPr>
          <a:xfrm>
            <a:off x="-1641" y="120349"/>
            <a:ext cx="12196561" cy="6740901"/>
          </a:xfrm>
          <a:prstGeom prst="rect">
            <a:avLst/>
          </a:prstGeom>
        </p:spPr>
      </p:pic>
      <p:sp>
        <p:nvSpPr>
          <p:cNvPr id="5" name="Rechthoek: met één afgeschuinde hoek 4">
            <a:extLst>
              <a:ext uri="{FF2B5EF4-FFF2-40B4-BE49-F238E27FC236}">
                <a16:creationId xmlns:a16="http://schemas.microsoft.com/office/drawing/2014/main" id="{DF0FF9D4-4A51-49FD-A7B5-0A5D127618D0}"/>
              </a:ext>
            </a:extLst>
          </p:cNvPr>
          <p:cNvSpPr/>
          <p:nvPr/>
        </p:nvSpPr>
        <p:spPr>
          <a:xfrm>
            <a:off x="126814" y="118471"/>
            <a:ext cx="11941707" cy="6613269"/>
          </a:xfrm>
          <a:prstGeom prst="snip1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3" name="Rechthoek 2">
            <a:extLst>
              <a:ext uri="{FF2B5EF4-FFF2-40B4-BE49-F238E27FC236}">
                <a16:creationId xmlns:a16="http://schemas.microsoft.com/office/drawing/2014/main" id="{826DC525-7B3F-4326-8AD0-28A5FEA2D51F}"/>
              </a:ext>
            </a:extLst>
          </p:cNvPr>
          <p:cNvSpPr/>
          <p:nvPr/>
        </p:nvSpPr>
        <p:spPr>
          <a:xfrm>
            <a:off x="816768" y="912017"/>
            <a:ext cx="10679905" cy="2012155"/>
          </a:xfrm>
          <a:prstGeom prst="rect">
            <a:avLst/>
          </a:prstGeom>
          <a:solidFill>
            <a:srgbClr val="0FB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9A5EB4A6-8FC3-4CE9-A0C4-885618F9D575}"/>
              </a:ext>
            </a:extLst>
          </p:cNvPr>
          <p:cNvSpPr txBox="1"/>
          <p:nvPr/>
        </p:nvSpPr>
        <p:spPr>
          <a:xfrm>
            <a:off x="896541" y="1134664"/>
            <a:ext cx="10553700" cy="14619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5100" dirty="0">
                <a:solidFill>
                  <a:schemeClr val="bg1"/>
                </a:solidFill>
                <a:latin typeface="Montserrat ExtraBold"/>
              </a:rPr>
              <a:t>Huurdersplatform Nieuw Elan</a:t>
            </a:r>
            <a:endParaRPr lang="nl-NL" sz="5100" dirty="0">
              <a:solidFill>
                <a:schemeClr val="bg1"/>
              </a:solidFill>
              <a:latin typeface="Montserrat ExtraBold"/>
              <a:cs typeface="Calibri"/>
            </a:endParaRPr>
          </a:p>
          <a:p>
            <a:r>
              <a:rPr lang="nl-NL" sz="2200" dirty="0">
                <a:solidFill>
                  <a:schemeClr val="bg1"/>
                </a:solidFill>
                <a:latin typeface="Montserrat ExtraBold"/>
                <a:cs typeface="Calibri"/>
              </a:rPr>
              <a:t>Presentatie: Afvaldump en Zwerfafval Gemeenteraad Leeuwarden</a:t>
            </a:r>
          </a:p>
          <a:p>
            <a:r>
              <a:rPr lang="nl-NL" sz="1600" b="1" dirty="0">
                <a:latin typeface="Calibri"/>
                <a:cs typeface="Calibri"/>
              </a:rPr>
              <a:t>8 december 2021 – </a:t>
            </a:r>
            <a:r>
              <a:rPr lang="nl-NL" sz="1600" b="1" dirty="0" err="1">
                <a:latin typeface="Calibri"/>
                <a:cs typeface="Calibri"/>
              </a:rPr>
              <a:t>Marisha</a:t>
            </a:r>
            <a:r>
              <a:rPr lang="nl-NL" sz="1600" b="1" dirty="0">
                <a:latin typeface="Calibri"/>
                <a:cs typeface="Calibri"/>
              </a:rPr>
              <a:t> van Huizen – Bewonersondersteuner Nieuw Elan – mvanhuizen@nieuw-elan.nl</a:t>
            </a:r>
          </a:p>
        </p:txBody>
      </p:sp>
      <p:pic>
        <p:nvPicPr>
          <p:cNvPr id="8" name="Afbeelding 8">
            <a:extLst>
              <a:ext uri="{FF2B5EF4-FFF2-40B4-BE49-F238E27FC236}">
                <a16:creationId xmlns:a16="http://schemas.microsoft.com/office/drawing/2014/main" id="{09BCE4FC-2065-49FB-BC98-F23D23D0477D}"/>
              </a:ext>
            </a:extLst>
          </p:cNvPr>
          <p:cNvPicPr>
            <a:picLocks noChangeAspect="1"/>
          </p:cNvPicPr>
          <p:nvPr/>
        </p:nvPicPr>
        <p:blipFill>
          <a:blip r:embed="rId3"/>
          <a:stretch>
            <a:fillRect/>
          </a:stretch>
        </p:blipFill>
        <p:spPr>
          <a:xfrm>
            <a:off x="9218531" y="5029397"/>
            <a:ext cx="2743200" cy="1571440"/>
          </a:xfrm>
          <a:prstGeom prst="rect">
            <a:avLst/>
          </a:prstGeom>
        </p:spPr>
      </p:pic>
    </p:spTree>
    <p:extLst>
      <p:ext uri="{BB962C8B-B14F-4D97-AF65-F5344CB8AC3E}">
        <p14:creationId xmlns:p14="http://schemas.microsoft.com/office/powerpoint/2010/main" val="3466682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 y="-13101"/>
            <a:ext cx="12188152" cy="6856263"/>
          </a:xfrm>
          <a:prstGeom prst="rect">
            <a:avLst/>
          </a:prstGeom>
        </p:spPr>
      </p:pic>
      <p:pic>
        <p:nvPicPr>
          <p:cNvPr id="1030" name="Picture 6" descr="Free Vector Yellow Post-it Notes with Push Pin | Post it notes, Vector  free, Free vector art">
            <a:extLst>
              <a:ext uri="{FF2B5EF4-FFF2-40B4-BE49-F238E27FC236}">
                <a16:creationId xmlns:a16="http://schemas.microsoft.com/office/drawing/2014/main" id="{6A2F9226-C514-3445-87B5-26DE5D5C91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5244" y="2809678"/>
            <a:ext cx="2974612" cy="2131772"/>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tekst 4">
            <a:extLst>
              <a:ext uri="{FF2B5EF4-FFF2-40B4-BE49-F238E27FC236}">
                <a16:creationId xmlns:a16="http://schemas.microsoft.com/office/drawing/2014/main" id="{C06E77E3-6829-4C43-A90A-36DF910DBED6}"/>
              </a:ext>
            </a:extLst>
          </p:cNvPr>
          <p:cNvSpPr>
            <a:spLocks noGrp="1"/>
          </p:cNvSpPr>
          <p:nvPr>
            <p:ph type="body" sz="quarter" idx="13"/>
          </p:nvPr>
        </p:nvSpPr>
        <p:spPr>
          <a:xfrm>
            <a:off x="677332" y="172989"/>
            <a:ext cx="9560984" cy="473077"/>
          </a:xfrm>
        </p:spPr>
        <p:txBody>
          <a:bodyPr lIns="91440" tIns="45720" rIns="91440" bIns="45720" anchor="ctr"/>
          <a:lstStyle/>
          <a:p>
            <a:r>
              <a:rPr lang="nl-NL" sz="2650">
                <a:latin typeface="Montserrat ExtraBold"/>
              </a:rPr>
              <a:t>KERNCIJFERS LEEUWARDEN OP EEN RIJ</a:t>
            </a:r>
          </a:p>
        </p:txBody>
      </p:sp>
      <p:sp>
        <p:nvSpPr>
          <p:cNvPr id="6" name="Tijdelijke aanduiding voor tekst 5">
            <a:extLst>
              <a:ext uri="{FF2B5EF4-FFF2-40B4-BE49-F238E27FC236}">
                <a16:creationId xmlns:a16="http://schemas.microsoft.com/office/drawing/2014/main" id="{9A642218-61BB-964D-B727-A1E955D127C0}"/>
              </a:ext>
            </a:extLst>
          </p:cNvPr>
          <p:cNvSpPr>
            <a:spLocks noGrp="1"/>
          </p:cNvSpPr>
          <p:nvPr>
            <p:ph type="body" sz="quarter" idx="14"/>
          </p:nvPr>
        </p:nvSpPr>
        <p:spPr>
          <a:xfrm>
            <a:off x="677334" y="649501"/>
            <a:ext cx="10848623" cy="272454"/>
          </a:xfrm>
        </p:spPr>
        <p:txBody>
          <a:bodyPr lIns="91440" tIns="45720" rIns="91440" bIns="45720" anchor="ctr"/>
          <a:lstStyle/>
          <a:p>
            <a:r>
              <a:rPr lang="nl-NL">
                <a:latin typeface="Calibri"/>
              </a:rPr>
              <a:t>Op basis van 222 reactie van ons huurderspanel oktober 2021</a:t>
            </a:r>
          </a:p>
        </p:txBody>
      </p:sp>
      <p:sp>
        <p:nvSpPr>
          <p:cNvPr id="7" name="Tekstvak 6">
            <a:extLst>
              <a:ext uri="{FF2B5EF4-FFF2-40B4-BE49-F238E27FC236}">
                <a16:creationId xmlns:a16="http://schemas.microsoft.com/office/drawing/2014/main" id="{F5CB6E49-6DDA-B045-812F-F19F0706F9FB}"/>
              </a:ext>
            </a:extLst>
          </p:cNvPr>
          <p:cNvSpPr txBox="1"/>
          <p:nvPr/>
        </p:nvSpPr>
        <p:spPr>
          <a:xfrm>
            <a:off x="754253" y="2258280"/>
            <a:ext cx="849913" cy="666786"/>
          </a:xfrm>
          <a:prstGeom prst="rect">
            <a:avLst/>
          </a:prstGeom>
          <a:noFill/>
        </p:spPr>
        <p:txBody>
          <a:bodyPr wrap="none" rtlCol="0">
            <a:spAutoFit/>
          </a:bodyPr>
          <a:lstStyle/>
          <a:p>
            <a:pPr defTabSz="1219170">
              <a:spcBef>
                <a:spcPct val="0"/>
              </a:spcBef>
              <a:spcAft>
                <a:spcPct val="0"/>
              </a:spcAft>
              <a:buClr>
                <a:srgbClr val="000000"/>
              </a:buClr>
            </a:pPr>
            <a:r>
              <a:rPr lang="nl-NL" sz="3733" kern="0">
                <a:solidFill>
                  <a:srgbClr val="000000"/>
                </a:solidFill>
                <a:latin typeface="Arial"/>
                <a:cs typeface="Arial"/>
                <a:sym typeface="Arial"/>
              </a:rPr>
              <a:t>5,2</a:t>
            </a:r>
          </a:p>
        </p:txBody>
      </p:sp>
      <p:pic>
        <p:nvPicPr>
          <p:cNvPr id="1026" name="Picture 2" descr="Customer Satisfaction Icons - Download Free Vector Icons | Noun Project">
            <a:extLst>
              <a:ext uri="{FF2B5EF4-FFF2-40B4-BE49-F238E27FC236}">
                <a16:creationId xmlns:a16="http://schemas.microsoft.com/office/drawing/2014/main" id="{7A2584B6-33AE-1542-8E67-0C5EACA3526C}"/>
              </a:ext>
            </a:extLst>
          </p:cNvPr>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150736" y="1892191"/>
            <a:ext cx="1929536" cy="1929536"/>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26953D6D-9FDA-144E-BCBD-8CEA69C0349A}"/>
              </a:ext>
            </a:extLst>
          </p:cNvPr>
          <p:cNvSpPr txBox="1"/>
          <p:nvPr/>
        </p:nvSpPr>
        <p:spPr>
          <a:xfrm>
            <a:off x="402958" y="1662397"/>
            <a:ext cx="1701107" cy="666977"/>
          </a:xfrm>
          <a:prstGeom prst="rect">
            <a:avLst/>
          </a:prstGeom>
          <a:noFill/>
        </p:spPr>
        <p:txBody>
          <a:bodyPr wrap="none" rtlCol="0">
            <a:spAutoFit/>
          </a:bodyPr>
          <a:lstStyle/>
          <a:p>
            <a:pPr defTabSz="1219170">
              <a:spcBef>
                <a:spcPct val="0"/>
              </a:spcBef>
              <a:spcAft>
                <a:spcPct val="0"/>
              </a:spcAft>
              <a:buClr>
                <a:srgbClr val="000000"/>
              </a:buClr>
            </a:pPr>
            <a:r>
              <a:rPr lang="nl-NL" sz="1867" kern="0">
                <a:solidFill>
                  <a:srgbClr val="000000"/>
                </a:solidFill>
                <a:latin typeface="Arial"/>
                <a:cs typeface="Arial"/>
                <a:sym typeface="Arial"/>
              </a:rPr>
              <a:t>SCHOON EN </a:t>
            </a:r>
          </a:p>
          <a:p>
            <a:pPr defTabSz="1219170">
              <a:spcBef>
                <a:spcPct val="0"/>
              </a:spcBef>
              <a:spcAft>
                <a:spcPct val="0"/>
              </a:spcAft>
              <a:buClr>
                <a:srgbClr val="000000"/>
              </a:buClr>
            </a:pPr>
            <a:r>
              <a:rPr lang="nl-NL" sz="1867" kern="0">
                <a:solidFill>
                  <a:srgbClr val="000000"/>
                </a:solidFill>
                <a:latin typeface="Arial"/>
                <a:cs typeface="Arial"/>
                <a:sym typeface="Arial"/>
              </a:rPr>
              <a:t>OPGERUIMD</a:t>
            </a:r>
          </a:p>
        </p:txBody>
      </p:sp>
      <p:sp>
        <p:nvSpPr>
          <p:cNvPr id="10" name="Tekstvak 9">
            <a:extLst>
              <a:ext uri="{FF2B5EF4-FFF2-40B4-BE49-F238E27FC236}">
                <a16:creationId xmlns:a16="http://schemas.microsoft.com/office/drawing/2014/main" id="{39BF8BF2-436D-9046-A69B-0E5C3A1487B0}"/>
              </a:ext>
            </a:extLst>
          </p:cNvPr>
          <p:cNvSpPr txBox="1"/>
          <p:nvPr/>
        </p:nvSpPr>
        <p:spPr>
          <a:xfrm>
            <a:off x="4540257" y="2311315"/>
            <a:ext cx="849913" cy="666786"/>
          </a:xfrm>
          <a:prstGeom prst="rect">
            <a:avLst/>
          </a:prstGeom>
          <a:noFill/>
        </p:spPr>
        <p:txBody>
          <a:bodyPr wrap="none" rtlCol="0">
            <a:spAutoFit/>
          </a:bodyPr>
          <a:lstStyle/>
          <a:p>
            <a:pPr defTabSz="1219170">
              <a:spcBef>
                <a:spcPct val="0"/>
              </a:spcBef>
              <a:spcAft>
                <a:spcPct val="0"/>
              </a:spcAft>
              <a:buClr>
                <a:srgbClr val="000000"/>
              </a:buClr>
            </a:pPr>
            <a:r>
              <a:rPr lang="nl-NL" sz="3733" kern="0">
                <a:solidFill>
                  <a:srgbClr val="000000"/>
                </a:solidFill>
                <a:latin typeface="Arial"/>
                <a:cs typeface="Arial"/>
                <a:sym typeface="Arial"/>
              </a:rPr>
              <a:t>6,0</a:t>
            </a:r>
          </a:p>
        </p:txBody>
      </p:sp>
      <p:sp>
        <p:nvSpPr>
          <p:cNvPr id="11" name="Tekstvak 10">
            <a:extLst>
              <a:ext uri="{FF2B5EF4-FFF2-40B4-BE49-F238E27FC236}">
                <a16:creationId xmlns:a16="http://schemas.microsoft.com/office/drawing/2014/main" id="{AC83E210-2971-394A-9786-315AAECEDA8E}"/>
              </a:ext>
            </a:extLst>
          </p:cNvPr>
          <p:cNvSpPr txBox="1"/>
          <p:nvPr/>
        </p:nvSpPr>
        <p:spPr>
          <a:xfrm>
            <a:off x="4134183" y="1715431"/>
            <a:ext cx="1755609" cy="666977"/>
          </a:xfrm>
          <a:prstGeom prst="rect">
            <a:avLst/>
          </a:prstGeom>
          <a:noFill/>
        </p:spPr>
        <p:txBody>
          <a:bodyPr wrap="none" rtlCol="0">
            <a:spAutoFit/>
          </a:bodyPr>
          <a:lstStyle/>
          <a:p>
            <a:pPr algn="ctr" defTabSz="1219170">
              <a:spcBef>
                <a:spcPct val="0"/>
              </a:spcBef>
              <a:spcAft>
                <a:spcPct val="0"/>
              </a:spcAft>
              <a:buClr>
                <a:srgbClr val="000000"/>
              </a:buClr>
            </a:pPr>
            <a:r>
              <a:rPr lang="nl-NL" sz="1867" kern="0">
                <a:solidFill>
                  <a:srgbClr val="000000"/>
                </a:solidFill>
                <a:latin typeface="Arial"/>
                <a:cs typeface="Arial"/>
                <a:sym typeface="Arial"/>
              </a:rPr>
              <a:t>GROEN-</a:t>
            </a:r>
          </a:p>
          <a:p>
            <a:pPr algn="ctr" defTabSz="1219170">
              <a:spcBef>
                <a:spcPct val="0"/>
              </a:spcBef>
              <a:spcAft>
                <a:spcPct val="0"/>
              </a:spcAft>
              <a:buClr>
                <a:srgbClr val="000000"/>
              </a:buClr>
            </a:pPr>
            <a:r>
              <a:rPr lang="nl-NL" sz="1867" kern="0">
                <a:solidFill>
                  <a:srgbClr val="000000"/>
                </a:solidFill>
                <a:latin typeface="Arial"/>
                <a:cs typeface="Arial"/>
                <a:sym typeface="Arial"/>
              </a:rPr>
              <a:t>ONDERHOUD</a:t>
            </a:r>
          </a:p>
        </p:txBody>
      </p:sp>
      <p:sp>
        <p:nvSpPr>
          <p:cNvPr id="12" name="Tekstvak 11">
            <a:extLst>
              <a:ext uri="{FF2B5EF4-FFF2-40B4-BE49-F238E27FC236}">
                <a16:creationId xmlns:a16="http://schemas.microsoft.com/office/drawing/2014/main" id="{3374DBC8-86CC-2441-BFAE-4B1DFFC6C7A2}"/>
              </a:ext>
            </a:extLst>
          </p:cNvPr>
          <p:cNvSpPr txBox="1"/>
          <p:nvPr/>
        </p:nvSpPr>
        <p:spPr>
          <a:xfrm>
            <a:off x="1271373" y="4653597"/>
            <a:ext cx="2901756" cy="666977"/>
          </a:xfrm>
          <a:prstGeom prst="rect">
            <a:avLst/>
          </a:prstGeom>
          <a:noFill/>
        </p:spPr>
        <p:txBody>
          <a:bodyPr wrap="none" rtlCol="0">
            <a:spAutoFit/>
          </a:bodyPr>
          <a:lstStyle/>
          <a:p>
            <a:pPr defTabSz="1219170">
              <a:spcBef>
                <a:spcPct val="0"/>
              </a:spcBef>
              <a:spcAft>
                <a:spcPct val="0"/>
              </a:spcAft>
              <a:buClr>
                <a:srgbClr val="000000"/>
              </a:buClr>
            </a:pPr>
            <a:r>
              <a:rPr lang="nl-NL" sz="1867" kern="0">
                <a:solidFill>
                  <a:srgbClr val="000000"/>
                </a:solidFill>
                <a:latin typeface="Arial"/>
                <a:cs typeface="Arial"/>
                <a:sym typeface="Arial"/>
              </a:rPr>
              <a:t>ERVAART VEEL </a:t>
            </a:r>
          </a:p>
          <a:p>
            <a:pPr defTabSz="1219170">
              <a:spcBef>
                <a:spcPct val="0"/>
              </a:spcBef>
              <a:spcAft>
                <a:spcPct val="0"/>
              </a:spcAft>
              <a:buClr>
                <a:srgbClr val="000000"/>
              </a:buClr>
            </a:pPr>
            <a:r>
              <a:rPr lang="nl-NL" sz="1867" kern="0">
                <a:solidFill>
                  <a:srgbClr val="000000"/>
                </a:solidFill>
                <a:latin typeface="Arial"/>
                <a:cs typeface="Arial"/>
                <a:sym typeface="Arial"/>
              </a:rPr>
              <a:t>EN VAAK ZWERFAFVAL</a:t>
            </a:r>
          </a:p>
        </p:txBody>
      </p:sp>
      <p:sp>
        <p:nvSpPr>
          <p:cNvPr id="13" name="Tekstvak 12">
            <a:extLst>
              <a:ext uri="{FF2B5EF4-FFF2-40B4-BE49-F238E27FC236}">
                <a16:creationId xmlns:a16="http://schemas.microsoft.com/office/drawing/2014/main" id="{900DE68F-DB66-AD4A-93A0-4E42990964DB}"/>
              </a:ext>
            </a:extLst>
          </p:cNvPr>
          <p:cNvSpPr txBox="1"/>
          <p:nvPr/>
        </p:nvSpPr>
        <p:spPr>
          <a:xfrm>
            <a:off x="243309" y="4653596"/>
            <a:ext cx="990977" cy="666786"/>
          </a:xfrm>
          <a:prstGeom prst="rect">
            <a:avLst/>
          </a:prstGeom>
          <a:noFill/>
        </p:spPr>
        <p:txBody>
          <a:bodyPr wrap="none" rtlCol="0">
            <a:spAutoFit/>
          </a:bodyPr>
          <a:lstStyle/>
          <a:p>
            <a:pPr defTabSz="1219170">
              <a:spcBef>
                <a:spcPct val="0"/>
              </a:spcBef>
              <a:spcAft>
                <a:spcPct val="0"/>
              </a:spcAft>
              <a:buClr>
                <a:srgbClr val="000000"/>
              </a:buClr>
            </a:pPr>
            <a:r>
              <a:rPr lang="nl-NL" sz="3733" kern="0">
                <a:solidFill>
                  <a:srgbClr val="000000"/>
                </a:solidFill>
                <a:latin typeface="Arial"/>
                <a:cs typeface="Arial"/>
                <a:sym typeface="Arial"/>
              </a:rPr>
              <a:t>50</a:t>
            </a:r>
            <a:r>
              <a:rPr lang="nl-NL" sz="2400" kern="0">
                <a:solidFill>
                  <a:srgbClr val="000000"/>
                </a:solidFill>
                <a:latin typeface="Arial"/>
                <a:cs typeface="Arial"/>
                <a:sym typeface="Arial"/>
              </a:rPr>
              <a:t>%</a:t>
            </a:r>
            <a:endParaRPr lang="nl-NL" sz="3733" kern="0">
              <a:solidFill>
                <a:srgbClr val="000000"/>
              </a:solidFill>
              <a:latin typeface="Arial"/>
              <a:cs typeface="Arial"/>
              <a:sym typeface="Arial"/>
            </a:endParaRPr>
          </a:p>
        </p:txBody>
      </p:sp>
      <p:sp>
        <p:nvSpPr>
          <p:cNvPr id="14" name="Tekstvak 13">
            <a:extLst>
              <a:ext uri="{FF2B5EF4-FFF2-40B4-BE49-F238E27FC236}">
                <a16:creationId xmlns:a16="http://schemas.microsoft.com/office/drawing/2014/main" id="{F2FE8EE0-3FCE-F340-9E20-8BED012A536F}"/>
              </a:ext>
            </a:extLst>
          </p:cNvPr>
          <p:cNvSpPr txBox="1"/>
          <p:nvPr/>
        </p:nvSpPr>
        <p:spPr>
          <a:xfrm>
            <a:off x="5836501" y="5488720"/>
            <a:ext cx="2066591" cy="502573"/>
          </a:xfrm>
          <a:prstGeom prst="rect">
            <a:avLst/>
          </a:prstGeom>
          <a:noFill/>
        </p:spPr>
        <p:txBody>
          <a:bodyPr wrap="none" rtlCol="0">
            <a:spAutoFit/>
          </a:bodyPr>
          <a:lstStyle/>
          <a:p>
            <a:pPr defTabSz="1219170">
              <a:spcBef>
                <a:spcPct val="0"/>
              </a:spcBef>
              <a:spcAft>
                <a:spcPct val="0"/>
              </a:spcAft>
              <a:buClr>
                <a:srgbClr val="000000"/>
              </a:buClr>
            </a:pPr>
            <a:r>
              <a:rPr lang="nl-NL" sz="1333" kern="0">
                <a:solidFill>
                  <a:srgbClr val="000000"/>
                </a:solidFill>
                <a:latin typeface="Arial"/>
                <a:cs typeface="Arial"/>
                <a:sym typeface="Arial"/>
              </a:rPr>
              <a:t>DOET GEEN MELDING </a:t>
            </a:r>
          </a:p>
          <a:p>
            <a:pPr defTabSz="1219170">
              <a:spcBef>
                <a:spcPct val="0"/>
              </a:spcBef>
              <a:spcAft>
                <a:spcPct val="0"/>
              </a:spcAft>
              <a:buClr>
                <a:srgbClr val="000000"/>
              </a:buClr>
            </a:pPr>
            <a:r>
              <a:rPr lang="nl-NL" sz="1333" kern="0">
                <a:solidFill>
                  <a:srgbClr val="000000"/>
                </a:solidFill>
                <a:latin typeface="Arial"/>
                <a:cs typeface="Arial"/>
                <a:sym typeface="Arial"/>
              </a:rPr>
              <a:t>VAN ZWERFAFVAL</a:t>
            </a:r>
          </a:p>
        </p:txBody>
      </p:sp>
      <p:sp>
        <p:nvSpPr>
          <p:cNvPr id="15" name="Tekstvak 14">
            <a:extLst>
              <a:ext uri="{FF2B5EF4-FFF2-40B4-BE49-F238E27FC236}">
                <a16:creationId xmlns:a16="http://schemas.microsoft.com/office/drawing/2014/main" id="{51D803A9-28D1-CE4B-9B3B-EDA6C6D1F659}"/>
              </a:ext>
            </a:extLst>
          </p:cNvPr>
          <p:cNvSpPr txBox="1"/>
          <p:nvPr/>
        </p:nvSpPr>
        <p:spPr>
          <a:xfrm>
            <a:off x="4808435" y="5447391"/>
            <a:ext cx="779381" cy="502766"/>
          </a:xfrm>
          <a:prstGeom prst="rect">
            <a:avLst/>
          </a:prstGeom>
          <a:noFill/>
        </p:spPr>
        <p:txBody>
          <a:bodyPr wrap="none" rtlCol="0">
            <a:spAutoFit/>
          </a:bodyPr>
          <a:lstStyle/>
          <a:p>
            <a:pPr defTabSz="1219170">
              <a:spcBef>
                <a:spcPct val="0"/>
              </a:spcBef>
              <a:spcAft>
                <a:spcPct val="0"/>
              </a:spcAft>
              <a:buClr>
                <a:srgbClr val="000000"/>
              </a:buClr>
            </a:pPr>
            <a:r>
              <a:rPr lang="nl-NL" sz="2667" kern="0">
                <a:solidFill>
                  <a:srgbClr val="000000"/>
                </a:solidFill>
                <a:latin typeface="Arial"/>
                <a:cs typeface="Arial"/>
                <a:sym typeface="Arial"/>
              </a:rPr>
              <a:t>40</a:t>
            </a:r>
            <a:r>
              <a:rPr lang="nl-NL" sz="1867" kern="0">
                <a:solidFill>
                  <a:srgbClr val="000000"/>
                </a:solidFill>
                <a:latin typeface="Arial"/>
                <a:cs typeface="Arial"/>
                <a:sym typeface="Arial"/>
              </a:rPr>
              <a:t>%</a:t>
            </a:r>
            <a:endParaRPr lang="nl-NL" sz="2667" kern="0">
              <a:solidFill>
                <a:srgbClr val="000000"/>
              </a:solidFill>
              <a:latin typeface="Arial"/>
              <a:cs typeface="Arial"/>
              <a:sym typeface="Arial"/>
            </a:endParaRPr>
          </a:p>
        </p:txBody>
      </p:sp>
      <p:sp>
        <p:nvSpPr>
          <p:cNvPr id="16" name="Tekstvak 15">
            <a:extLst>
              <a:ext uri="{FF2B5EF4-FFF2-40B4-BE49-F238E27FC236}">
                <a16:creationId xmlns:a16="http://schemas.microsoft.com/office/drawing/2014/main" id="{44F1FA1E-B382-1345-BB76-6038AF005F0F}"/>
              </a:ext>
            </a:extLst>
          </p:cNvPr>
          <p:cNvSpPr txBox="1"/>
          <p:nvPr/>
        </p:nvSpPr>
        <p:spPr>
          <a:xfrm>
            <a:off x="5836500" y="4794127"/>
            <a:ext cx="2246128" cy="543867"/>
          </a:xfrm>
          <a:prstGeom prst="rect">
            <a:avLst/>
          </a:prstGeom>
          <a:noFill/>
        </p:spPr>
        <p:txBody>
          <a:bodyPr wrap="none" rtlCol="0">
            <a:spAutoFit/>
          </a:bodyPr>
          <a:lstStyle/>
          <a:p>
            <a:pPr defTabSz="1219170">
              <a:spcBef>
                <a:spcPct val="0"/>
              </a:spcBef>
              <a:spcAft>
                <a:spcPct val="0"/>
              </a:spcAft>
              <a:buClr>
                <a:srgbClr val="000000"/>
              </a:buClr>
            </a:pPr>
            <a:r>
              <a:rPr lang="nl-NL" sz="1467" kern="0">
                <a:solidFill>
                  <a:srgbClr val="000000"/>
                </a:solidFill>
                <a:latin typeface="Arial"/>
                <a:cs typeface="Arial"/>
                <a:sym typeface="Arial"/>
              </a:rPr>
              <a:t>DOET MELDING</a:t>
            </a:r>
          </a:p>
          <a:p>
            <a:pPr defTabSz="1219170">
              <a:spcBef>
                <a:spcPct val="0"/>
              </a:spcBef>
              <a:spcAft>
                <a:spcPct val="0"/>
              </a:spcAft>
              <a:buClr>
                <a:srgbClr val="000000"/>
              </a:buClr>
            </a:pPr>
            <a:r>
              <a:rPr lang="nl-NL" sz="1467" kern="0">
                <a:solidFill>
                  <a:srgbClr val="000000"/>
                </a:solidFill>
                <a:latin typeface="Arial"/>
                <a:cs typeface="Arial"/>
                <a:sym typeface="Arial"/>
              </a:rPr>
              <a:t>BIJ GEMEENTE/OMRIN</a:t>
            </a:r>
          </a:p>
        </p:txBody>
      </p:sp>
      <p:sp>
        <p:nvSpPr>
          <p:cNvPr id="17" name="Tekstvak 16">
            <a:extLst>
              <a:ext uri="{FF2B5EF4-FFF2-40B4-BE49-F238E27FC236}">
                <a16:creationId xmlns:a16="http://schemas.microsoft.com/office/drawing/2014/main" id="{AACE25B1-341B-8D4B-B3E2-E43B3D25D3B4}"/>
              </a:ext>
            </a:extLst>
          </p:cNvPr>
          <p:cNvSpPr txBox="1"/>
          <p:nvPr/>
        </p:nvSpPr>
        <p:spPr>
          <a:xfrm>
            <a:off x="4808435" y="4752799"/>
            <a:ext cx="990977" cy="666786"/>
          </a:xfrm>
          <a:prstGeom prst="rect">
            <a:avLst/>
          </a:prstGeom>
          <a:noFill/>
        </p:spPr>
        <p:txBody>
          <a:bodyPr wrap="none" rtlCol="0">
            <a:spAutoFit/>
          </a:bodyPr>
          <a:lstStyle/>
          <a:p>
            <a:pPr defTabSz="1219170">
              <a:spcBef>
                <a:spcPct val="0"/>
              </a:spcBef>
              <a:spcAft>
                <a:spcPct val="0"/>
              </a:spcAft>
              <a:buClr>
                <a:srgbClr val="000000"/>
              </a:buClr>
            </a:pPr>
            <a:r>
              <a:rPr lang="nl-NL" sz="3733" kern="0">
                <a:solidFill>
                  <a:srgbClr val="000000"/>
                </a:solidFill>
                <a:latin typeface="Arial"/>
                <a:cs typeface="Arial"/>
                <a:sym typeface="Arial"/>
              </a:rPr>
              <a:t>50</a:t>
            </a:r>
            <a:r>
              <a:rPr lang="nl-NL" sz="2400" kern="0">
                <a:solidFill>
                  <a:srgbClr val="000000"/>
                </a:solidFill>
                <a:latin typeface="Arial"/>
                <a:cs typeface="Arial"/>
                <a:sym typeface="Arial"/>
              </a:rPr>
              <a:t>%</a:t>
            </a:r>
            <a:endParaRPr lang="nl-NL" sz="3733" kern="0">
              <a:solidFill>
                <a:srgbClr val="000000"/>
              </a:solidFill>
              <a:latin typeface="Arial"/>
              <a:cs typeface="Arial"/>
              <a:sym typeface="Arial"/>
            </a:endParaRPr>
          </a:p>
        </p:txBody>
      </p:sp>
      <p:sp>
        <p:nvSpPr>
          <p:cNvPr id="18" name="Tekstvak 17">
            <a:extLst>
              <a:ext uri="{FF2B5EF4-FFF2-40B4-BE49-F238E27FC236}">
                <a16:creationId xmlns:a16="http://schemas.microsoft.com/office/drawing/2014/main" id="{D3BADC9B-AF22-E840-A61E-602535E44108}"/>
              </a:ext>
            </a:extLst>
          </p:cNvPr>
          <p:cNvSpPr txBox="1"/>
          <p:nvPr/>
        </p:nvSpPr>
        <p:spPr>
          <a:xfrm>
            <a:off x="1271374" y="5336115"/>
            <a:ext cx="1962397" cy="543867"/>
          </a:xfrm>
          <a:prstGeom prst="rect">
            <a:avLst/>
          </a:prstGeom>
          <a:noFill/>
        </p:spPr>
        <p:txBody>
          <a:bodyPr wrap="none" rtlCol="0">
            <a:spAutoFit/>
          </a:bodyPr>
          <a:lstStyle/>
          <a:p>
            <a:pPr defTabSz="1219170">
              <a:spcBef>
                <a:spcPct val="0"/>
              </a:spcBef>
              <a:spcAft>
                <a:spcPct val="0"/>
              </a:spcAft>
              <a:buClr>
                <a:srgbClr val="000000"/>
              </a:buClr>
            </a:pPr>
            <a:r>
              <a:rPr lang="nl-NL" sz="1467" kern="0">
                <a:solidFill>
                  <a:srgbClr val="000000"/>
                </a:solidFill>
                <a:latin typeface="Arial"/>
                <a:cs typeface="Arial"/>
                <a:sym typeface="Arial"/>
              </a:rPr>
              <a:t>ERVAART SOMS </a:t>
            </a:r>
          </a:p>
          <a:p>
            <a:pPr defTabSz="1219170">
              <a:spcBef>
                <a:spcPct val="0"/>
              </a:spcBef>
              <a:spcAft>
                <a:spcPct val="0"/>
              </a:spcAft>
              <a:buClr>
                <a:srgbClr val="000000"/>
              </a:buClr>
            </a:pPr>
            <a:r>
              <a:rPr lang="nl-NL" sz="1467" kern="0">
                <a:solidFill>
                  <a:srgbClr val="000000"/>
                </a:solidFill>
                <a:latin typeface="Arial"/>
                <a:cs typeface="Arial"/>
                <a:sym typeface="Arial"/>
              </a:rPr>
              <a:t>ENIG ZWERFAFVAL</a:t>
            </a:r>
          </a:p>
        </p:txBody>
      </p:sp>
      <p:sp>
        <p:nvSpPr>
          <p:cNvPr id="19" name="Tekstvak 18">
            <a:extLst>
              <a:ext uri="{FF2B5EF4-FFF2-40B4-BE49-F238E27FC236}">
                <a16:creationId xmlns:a16="http://schemas.microsoft.com/office/drawing/2014/main" id="{96655288-9663-B640-87CC-F847CCE22961}"/>
              </a:ext>
            </a:extLst>
          </p:cNvPr>
          <p:cNvSpPr txBox="1"/>
          <p:nvPr/>
        </p:nvSpPr>
        <p:spPr>
          <a:xfrm>
            <a:off x="243309" y="5336115"/>
            <a:ext cx="779381" cy="502766"/>
          </a:xfrm>
          <a:prstGeom prst="rect">
            <a:avLst/>
          </a:prstGeom>
          <a:noFill/>
        </p:spPr>
        <p:txBody>
          <a:bodyPr wrap="none" rtlCol="0">
            <a:spAutoFit/>
          </a:bodyPr>
          <a:lstStyle/>
          <a:p>
            <a:pPr defTabSz="1219170">
              <a:spcBef>
                <a:spcPct val="0"/>
              </a:spcBef>
              <a:spcAft>
                <a:spcPct val="0"/>
              </a:spcAft>
              <a:buClr>
                <a:srgbClr val="000000"/>
              </a:buClr>
            </a:pPr>
            <a:r>
              <a:rPr lang="nl-NL" sz="2667" kern="0">
                <a:solidFill>
                  <a:srgbClr val="000000"/>
                </a:solidFill>
                <a:latin typeface="Arial"/>
                <a:cs typeface="Arial"/>
                <a:sym typeface="Arial"/>
              </a:rPr>
              <a:t>35</a:t>
            </a:r>
            <a:r>
              <a:rPr lang="nl-NL" sz="1867" kern="0">
                <a:solidFill>
                  <a:srgbClr val="000000"/>
                </a:solidFill>
                <a:latin typeface="Arial"/>
                <a:cs typeface="Arial"/>
                <a:sym typeface="Arial"/>
              </a:rPr>
              <a:t>%</a:t>
            </a:r>
            <a:endParaRPr lang="nl-NL" sz="2667" kern="0">
              <a:solidFill>
                <a:srgbClr val="000000"/>
              </a:solidFill>
              <a:latin typeface="Arial"/>
              <a:cs typeface="Arial"/>
              <a:sym typeface="Arial"/>
            </a:endParaRPr>
          </a:p>
        </p:txBody>
      </p:sp>
      <p:sp>
        <p:nvSpPr>
          <p:cNvPr id="20" name="Tekstvak 19">
            <a:extLst>
              <a:ext uri="{FF2B5EF4-FFF2-40B4-BE49-F238E27FC236}">
                <a16:creationId xmlns:a16="http://schemas.microsoft.com/office/drawing/2014/main" id="{A51B999A-C673-AA4D-8AD4-316AD9F4CAC2}"/>
              </a:ext>
            </a:extLst>
          </p:cNvPr>
          <p:cNvSpPr txBox="1"/>
          <p:nvPr/>
        </p:nvSpPr>
        <p:spPr>
          <a:xfrm>
            <a:off x="1271374" y="5920184"/>
            <a:ext cx="1864613" cy="502573"/>
          </a:xfrm>
          <a:prstGeom prst="rect">
            <a:avLst/>
          </a:prstGeom>
          <a:noFill/>
        </p:spPr>
        <p:txBody>
          <a:bodyPr wrap="none" rtlCol="0">
            <a:spAutoFit/>
          </a:bodyPr>
          <a:lstStyle/>
          <a:p>
            <a:pPr defTabSz="1219170">
              <a:spcBef>
                <a:spcPct val="0"/>
              </a:spcBef>
              <a:spcAft>
                <a:spcPct val="0"/>
              </a:spcAft>
              <a:buClr>
                <a:srgbClr val="000000"/>
              </a:buClr>
            </a:pPr>
            <a:r>
              <a:rPr lang="nl-NL" sz="1333" kern="0">
                <a:solidFill>
                  <a:srgbClr val="000000"/>
                </a:solidFill>
                <a:latin typeface="Arial"/>
                <a:cs typeface="Arial"/>
                <a:sym typeface="Arial"/>
              </a:rPr>
              <a:t>ERVAART BIJNA </a:t>
            </a:r>
          </a:p>
          <a:p>
            <a:pPr defTabSz="1219170">
              <a:spcBef>
                <a:spcPct val="0"/>
              </a:spcBef>
              <a:spcAft>
                <a:spcPct val="0"/>
              </a:spcAft>
              <a:buClr>
                <a:srgbClr val="000000"/>
              </a:buClr>
            </a:pPr>
            <a:r>
              <a:rPr lang="nl-NL" sz="1333" kern="0">
                <a:solidFill>
                  <a:srgbClr val="000000"/>
                </a:solidFill>
                <a:latin typeface="Arial"/>
                <a:cs typeface="Arial"/>
                <a:sym typeface="Arial"/>
              </a:rPr>
              <a:t>GEEN ZWERFAFVAL</a:t>
            </a:r>
          </a:p>
        </p:txBody>
      </p:sp>
      <p:sp>
        <p:nvSpPr>
          <p:cNvPr id="21" name="Tekstvak 20">
            <a:extLst>
              <a:ext uri="{FF2B5EF4-FFF2-40B4-BE49-F238E27FC236}">
                <a16:creationId xmlns:a16="http://schemas.microsoft.com/office/drawing/2014/main" id="{76C0C568-434D-3C46-85F8-3A3BD5F4BE9B}"/>
              </a:ext>
            </a:extLst>
          </p:cNvPr>
          <p:cNvSpPr txBox="1"/>
          <p:nvPr/>
        </p:nvSpPr>
        <p:spPr>
          <a:xfrm>
            <a:off x="243309" y="5920183"/>
            <a:ext cx="655949" cy="420564"/>
          </a:xfrm>
          <a:prstGeom prst="rect">
            <a:avLst/>
          </a:prstGeom>
          <a:noFill/>
        </p:spPr>
        <p:txBody>
          <a:bodyPr wrap="none" rtlCol="0">
            <a:spAutoFit/>
          </a:bodyPr>
          <a:lstStyle/>
          <a:p>
            <a:pPr defTabSz="1219170">
              <a:spcBef>
                <a:spcPct val="0"/>
              </a:spcBef>
              <a:spcAft>
                <a:spcPct val="0"/>
              </a:spcAft>
              <a:buClr>
                <a:srgbClr val="000000"/>
              </a:buClr>
            </a:pPr>
            <a:r>
              <a:rPr lang="nl-NL" sz="2133" kern="0">
                <a:solidFill>
                  <a:srgbClr val="000000"/>
                </a:solidFill>
                <a:latin typeface="Arial"/>
                <a:cs typeface="Arial"/>
                <a:sym typeface="Arial"/>
              </a:rPr>
              <a:t>15</a:t>
            </a:r>
            <a:r>
              <a:rPr lang="nl-NL" sz="1467" kern="0">
                <a:solidFill>
                  <a:srgbClr val="000000"/>
                </a:solidFill>
                <a:latin typeface="Arial"/>
                <a:cs typeface="Arial"/>
                <a:sym typeface="Arial"/>
              </a:rPr>
              <a:t>%</a:t>
            </a:r>
            <a:endParaRPr lang="nl-NL" sz="2133" kern="0">
              <a:solidFill>
                <a:srgbClr val="000000"/>
              </a:solidFill>
              <a:latin typeface="Arial"/>
              <a:cs typeface="Arial"/>
              <a:sym typeface="Arial"/>
            </a:endParaRPr>
          </a:p>
        </p:txBody>
      </p:sp>
      <p:sp>
        <p:nvSpPr>
          <p:cNvPr id="22" name="Tekstvak 21">
            <a:extLst>
              <a:ext uri="{FF2B5EF4-FFF2-40B4-BE49-F238E27FC236}">
                <a16:creationId xmlns:a16="http://schemas.microsoft.com/office/drawing/2014/main" id="{CFDBCB4D-BEDF-1D41-85CB-8D120BA35DC1}"/>
              </a:ext>
            </a:extLst>
          </p:cNvPr>
          <p:cNvSpPr txBox="1"/>
          <p:nvPr/>
        </p:nvSpPr>
        <p:spPr>
          <a:xfrm>
            <a:off x="2053034" y="3633348"/>
            <a:ext cx="2063385" cy="379656"/>
          </a:xfrm>
          <a:prstGeom prst="rect">
            <a:avLst/>
          </a:prstGeom>
          <a:noFill/>
        </p:spPr>
        <p:txBody>
          <a:bodyPr wrap="none" rtlCol="0">
            <a:spAutoFit/>
          </a:bodyPr>
          <a:lstStyle/>
          <a:p>
            <a:pPr defTabSz="1219170">
              <a:spcBef>
                <a:spcPct val="0"/>
              </a:spcBef>
              <a:spcAft>
                <a:spcPct val="0"/>
              </a:spcAft>
              <a:buClr>
                <a:srgbClr val="000000"/>
              </a:buClr>
            </a:pPr>
            <a:r>
              <a:rPr lang="nl-NL" sz="1867" kern="0">
                <a:solidFill>
                  <a:srgbClr val="D21F25"/>
                </a:solidFill>
                <a:latin typeface="Arial"/>
                <a:cs typeface="Arial"/>
                <a:sym typeface="Arial"/>
              </a:rPr>
              <a:t>TEVREDENHEID</a:t>
            </a:r>
          </a:p>
        </p:txBody>
      </p:sp>
      <p:sp>
        <p:nvSpPr>
          <p:cNvPr id="23" name="Tekstvak 22">
            <a:extLst>
              <a:ext uri="{FF2B5EF4-FFF2-40B4-BE49-F238E27FC236}">
                <a16:creationId xmlns:a16="http://schemas.microsoft.com/office/drawing/2014/main" id="{C19B687A-4852-4442-86C0-9790A1319660}"/>
              </a:ext>
            </a:extLst>
          </p:cNvPr>
          <p:cNvSpPr txBox="1"/>
          <p:nvPr/>
        </p:nvSpPr>
        <p:spPr>
          <a:xfrm>
            <a:off x="5841843" y="6108606"/>
            <a:ext cx="1938351" cy="461665"/>
          </a:xfrm>
          <a:prstGeom prst="rect">
            <a:avLst/>
          </a:prstGeom>
          <a:noFill/>
        </p:spPr>
        <p:txBody>
          <a:bodyPr wrap="none" rtlCol="0">
            <a:spAutoFit/>
          </a:bodyPr>
          <a:lstStyle/>
          <a:p>
            <a:pPr defTabSz="1219170">
              <a:spcBef>
                <a:spcPct val="0"/>
              </a:spcBef>
              <a:spcAft>
                <a:spcPct val="0"/>
              </a:spcAft>
              <a:buClr>
                <a:srgbClr val="000000"/>
              </a:buClr>
            </a:pPr>
            <a:r>
              <a:rPr lang="nl-NL" sz="1200" kern="0">
                <a:solidFill>
                  <a:srgbClr val="000000"/>
                </a:solidFill>
                <a:latin typeface="Arial"/>
                <a:cs typeface="Arial"/>
                <a:sym typeface="Arial"/>
              </a:rPr>
              <a:t>KIJKT HIERVOOR NAAR</a:t>
            </a:r>
          </a:p>
          <a:p>
            <a:pPr defTabSz="1219170">
              <a:spcBef>
                <a:spcPct val="0"/>
              </a:spcBef>
              <a:spcAft>
                <a:spcPct val="0"/>
              </a:spcAft>
              <a:buClr>
                <a:srgbClr val="000000"/>
              </a:buClr>
            </a:pPr>
            <a:r>
              <a:rPr lang="nl-NL" sz="1200" kern="0">
                <a:solidFill>
                  <a:srgbClr val="000000"/>
                </a:solidFill>
                <a:latin typeface="Arial"/>
                <a:cs typeface="Arial"/>
                <a:sym typeface="Arial"/>
              </a:rPr>
              <a:t>DE VERHUURDER</a:t>
            </a:r>
          </a:p>
        </p:txBody>
      </p:sp>
      <p:sp>
        <p:nvSpPr>
          <p:cNvPr id="24" name="Tekstvak 23">
            <a:extLst>
              <a:ext uri="{FF2B5EF4-FFF2-40B4-BE49-F238E27FC236}">
                <a16:creationId xmlns:a16="http://schemas.microsoft.com/office/drawing/2014/main" id="{7AAFBFFB-62CF-E443-915E-7503AC5C8E4A}"/>
              </a:ext>
            </a:extLst>
          </p:cNvPr>
          <p:cNvSpPr txBox="1"/>
          <p:nvPr/>
        </p:nvSpPr>
        <p:spPr>
          <a:xfrm>
            <a:off x="4813778" y="6067278"/>
            <a:ext cx="710451" cy="461665"/>
          </a:xfrm>
          <a:prstGeom prst="rect">
            <a:avLst/>
          </a:prstGeom>
          <a:noFill/>
        </p:spPr>
        <p:txBody>
          <a:bodyPr wrap="none" rtlCol="0">
            <a:spAutoFit/>
          </a:bodyPr>
          <a:lstStyle/>
          <a:p>
            <a:pPr defTabSz="1219170">
              <a:spcBef>
                <a:spcPct val="0"/>
              </a:spcBef>
              <a:spcAft>
                <a:spcPct val="0"/>
              </a:spcAft>
              <a:buClr>
                <a:srgbClr val="000000"/>
              </a:buClr>
            </a:pPr>
            <a:r>
              <a:rPr lang="nl-NL" sz="2400" kern="0">
                <a:solidFill>
                  <a:srgbClr val="000000"/>
                </a:solidFill>
                <a:latin typeface="Arial"/>
                <a:cs typeface="Arial"/>
                <a:sym typeface="Arial"/>
              </a:rPr>
              <a:t>10</a:t>
            </a:r>
            <a:r>
              <a:rPr lang="nl-NL" sz="1600" kern="0">
                <a:solidFill>
                  <a:srgbClr val="000000"/>
                </a:solidFill>
                <a:latin typeface="Arial"/>
                <a:cs typeface="Arial"/>
                <a:sym typeface="Arial"/>
              </a:rPr>
              <a:t>%</a:t>
            </a:r>
            <a:endParaRPr lang="nl-NL" sz="2400" kern="0">
              <a:solidFill>
                <a:srgbClr val="000000"/>
              </a:solidFill>
              <a:latin typeface="Arial"/>
              <a:cs typeface="Arial"/>
              <a:sym typeface="Arial"/>
            </a:endParaRPr>
          </a:p>
        </p:txBody>
      </p:sp>
      <p:pic>
        <p:nvPicPr>
          <p:cNvPr id="1028" name="Picture 4" descr="Volunteer Icons - Download Free Vector Icons | Noun Project">
            <a:extLst>
              <a:ext uri="{FF2B5EF4-FFF2-40B4-BE49-F238E27FC236}">
                <a16:creationId xmlns:a16="http://schemas.microsoft.com/office/drawing/2014/main" id="{6DBA8BE7-F8D0-3543-8245-B8D383481FC8}"/>
              </a:ext>
            </a:extLst>
          </p:cNvPr>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222613" y="2117895"/>
            <a:ext cx="1653315" cy="1653315"/>
          </a:xfrm>
          <a:prstGeom prst="rect">
            <a:avLst/>
          </a:prstGeom>
          <a:noFill/>
          <a:extLst>
            <a:ext uri="{909E8E84-426E-40DD-AFC4-6F175D3DCCD1}">
              <a14:hiddenFill xmlns:a14="http://schemas.microsoft.com/office/drawing/2010/main">
                <a:solidFill>
                  <a:srgbClr val="FFFFFF"/>
                </a:solidFill>
              </a14:hiddenFill>
            </a:ext>
          </a:extLst>
        </p:spPr>
      </p:pic>
      <p:sp>
        <p:nvSpPr>
          <p:cNvPr id="26" name="Tekstvak 25">
            <a:extLst>
              <a:ext uri="{FF2B5EF4-FFF2-40B4-BE49-F238E27FC236}">
                <a16:creationId xmlns:a16="http://schemas.microsoft.com/office/drawing/2014/main" id="{9062E07C-76A7-234E-91A9-273A0E48258E}"/>
              </a:ext>
            </a:extLst>
          </p:cNvPr>
          <p:cNvSpPr txBox="1"/>
          <p:nvPr/>
        </p:nvSpPr>
        <p:spPr>
          <a:xfrm>
            <a:off x="6310381" y="2306989"/>
            <a:ext cx="1851789" cy="1451616"/>
          </a:xfrm>
          <a:prstGeom prst="rect">
            <a:avLst/>
          </a:prstGeom>
          <a:noFill/>
        </p:spPr>
        <p:txBody>
          <a:bodyPr wrap="none" lIns="91440" tIns="45720" rIns="91440" bIns="45720" rtlCol="0" anchor="t">
            <a:spAutoFit/>
          </a:bodyPr>
          <a:lstStyle/>
          <a:p>
            <a:pPr defTabSz="1219170">
              <a:spcBef>
                <a:spcPct val="0"/>
              </a:spcBef>
              <a:spcAft>
                <a:spcPct val="0"/>
              </a:spcAft>
              <a:buClr>
                <a:srgbClr val="000000"/>
              </a:buClr>
            </a:pPr>
            <a:r>
              <a:rPr lang="nl-NL" sz="3700" kern="0" dirty="0">
                <a:solidFill>
                  <a:srgbClr val="000000"/>
                </a:solidFill>
                <a:latin typeface="Arial"/>
                <a:cs typeface="Arial"/>
                <a:sym typeface="Arial"/>
              </a:rPr>
              <a:t>77% </a:t>
            </a:r>
            <a:r>
              <a:rPr lang="nl-NL" sz="2400" kern="0" dirty="0">
                <a:solidFill>
                  <a:srgbClr val="000000"/>
                </a:solidFill>
                <a:latin typeface="Arial"/>
                <a:cs typeface="Arial"/>
                <a:sym typeface="Arial"/>
              </a:rPr>
              <a:t>JA</a:t>
            </a:r>
            <a:endParaRPr lang="nl-NL" sz="3733" kern="0" dirty="0">
              <a:solidFill>
                <a:srgbClr val="000000"/>
              </a:solidFill>
              <a:latin typeface="Arial"/>
              <a:cs typeface="Arial"/>
              <a:sym typeface="Arial"/>
            </a:endParaRPr>
          </a:p>
          <a:p>
            <a:pPr defTabSz="1219170">
              <a:spcBef>
                <a:spcPct val="0"/>
              </a:spcBef>
              <a:spcAft>
                <a:spcPct val="0"/>
              </a:spcAft>
            </a:pPr>
            <a:r>
              <a:rPr lang="nl-NL" sz="1400" kern="0" dirty="0">
                <a:solidFill>
                  <a:srgbClr val="000000"/>
                </a:solidFill>
                <a:latin typeface="Arial"/>
                <a:cs typeface="Arial"/>
              </a:rPr>
              <a:t>DOET ER IETS AAN</a:t>
            </a:r>
            <a:endParaRPr lang="nl-NL" dirty="0"/>
          </a:p>
          <a:p>
            <a:pPr defTabSz="1219170">
              <a:spcBef>
                <a:spcPct val="0"/>
              </a:spcBef>
              <a:spcAft>
                <a:spcPct val="0"/>
              </a:spcAft>
              <a:buClr>
                <a:srgbClr val="000000"/>
              </a:buClr>
            </a:pPr>
            <a:endParaRPr lang="nl-NL" sz="3733" kern="0">
              <a:solidFill>
                <a:srgbClr val="000000"/>
              </a:solidFill>
              <a:latin typeface="Arial"/>
              <a:cs typeface="Arial"/>
            </a:endParaRPr>
          </a:p>
        </p:txBody>
      </p:sp>
      <p:sp>
        <p:nvSpPr>
          <p:cNvPr id="27" name="Tekstvak 26">
            <a:extLst>
              <a:ext uri="{FF2B5EF4-FFF2-40B4-BE49-F238E27FC236}">
                <a16:creationId xmlns:a16="http://schemas.microsoft.com/office/drawing/2014/main" id="{D1BB318F-2DF2-4048-9BA7-455F7CAB5DD9}"/>
              </a:ext>
            </a:extLst>
          </p:cNvPr>
          <p:cNvSpPr txBox="1"/>
          <p:nvPr/>
        </p:nvSpPr>
        <p:spPr>
          <a:xfrm>
            <a:off x="6331045" y="1711105"/>
            <a:ext cx="1701107" cy="666977"/>
          </a:xfrm>
          <a:prstGeom prst="rect">
            <a:avLst/>
          </a:prstGeom>
          <a:noFill/>
        </p:spPr>
        <p:txBody>
          <a:bodyPr wrap="none" rtlCol="0">
            <a:spAutoFit/>
          </a:bodyPr>
          <a:lstStyle/>
          <a:p>
            <a:pPr defTabSz="1219170">
              <a:spcBef>
                <a:spcPct val="0"/>
              </a:spcBef>
              <a:spcAft>
                <a:spcPct val="0"/>
              </a:spcAft>
              <a:buClr>
                <a:srgbClr val="000000"/>
              </a:buClr>
            </a:pPr>
            <a:r>
              <a:rPr lang="nl-NL" sz="1867" kern="0">
                <a:solidFill>
                  <a:srgbClr val="000000"/>
                </a:solidFill>
                <a:latin typeface="Arial"/>
                <a:cs typeface="Arial"/>
                <a:sym typeface="Arial"/>
              </a:rPr>
              <a:t>SCHOON EN </a:t>
            </a:r>
          </a:p>
          <a:p>
            <a:pPr defTabSz="1219170">
              <a:spcBef>
                <a:spcPct val="0"/>
              </a:spcBef>
              <a:spcAft>
                <a:spcPct val="0"/>
              </a:spcAft>
              <a:buClr>
                <a:srgbClr val="000000"/>
              </a:buClr>
            </a:pPr>
            <a:r>
              <a:rPr lang="nl-NL" sz="1867" kern="0">
                <a:solidFill>
                  <a:srgbClr val="000000"/>
                </a:solidFill>
                <a:latin typeface="Arial"/>
                <a:cs typeface="Arial"/>
                <a:sym typeface="Arial"/>
              </a:rPr>
              <a:t>OPGERUIMD</a:t>
            </a:r>
          </a:p>
        </p:txBody>
      </p:sp>
      <p:sp>
        <p:nvSpPr>
          <p:cNvPr id="28" name="Tekstvak 27">
            <a:extLst>
              <a:ext uri="{FF2B5EF4-FFF2-40B4-BE49-F238E27FC236}">
                <a16:creationId xmlns:a16="http://schemas.microsoft.com/office/drawing/2014/main" id="{50488C37-6EE6-D344-A283-EBBA20FC69BC}"/>
              </a:ext>
            </a:extLst>
          </p:cNvPr>
          <p:cNvSpPr txBox="1"/>
          <p:nvPr/>
        </p:nvSpPr>
        <p:spPr>
          <a:xfrm>
            <a:off x="10096388" y="2360023"/>
            <a:ext cx="1851789" cy="877163"/>
          </a:xfrm>
          <a:prstGeom prst="rect">
            <a:avLst/>
          </a:prstGeom>
          <a:noFill/>
        </p:spPr>
        <p:txBody>
          <a:bodyPr wrap="none" lIns="91440" tIns="45720" rIns="91440" bIns="45720" rtlCol="0" anchor="t">
            <a:spAutoFit/>
          </a:bodyPr>
          <a:lstStyle/>
          <a:p>
            <a:pPr defTabSz="1219170">
              <a:spcBef>
                <a:spcPct val="0"/>
              </a:spcBef>
              <a:spcAft>
                <a:spcPct val="0"/>
              </a:spcAft>
              <a:buClr>
                <a:srgbClr val="000000"/>
              </a:buClr>
            </a:pPr>
            <a:r>
              <a:rPr lang="nl-NL" sz="3700" kern="0" dirty="0">
                <a:solidFill>
                  <a:srgbClr val="000000"/>
                </a:solidFill>
                <a:latin typeface="Arial"/>
                <a:cs typeface="Arial"/>
                <a:sym typeface="Arial"/>
              </a:rPr>
              <a:t>32% </a:t>
            </a:r>
            <a:r>
              <a:rPr lang="nl-NL" sz="2400" kern="0" dirty="0">
                <a:solidFill>
                  <a:srgbClr val="000000"/>
                </a:solidFill>
                <a:latin typeface="Arial"/>
                <a:cs typeface="Arial"/>
                <a:sym typeface="Arial"/>
              </a:rPr>
              <a:t>JA</a:t>
            </a:r>
            <a:endParaRPr lang="nl-NL" sz="2400"/>
          </a:p>
          <a:p>
            <a:pPr defTabSz="1219170">
              <a:spcBef>
                <a:spcPct val="0"/>
              </a:spcBef>
              <a:spcAft>
                <a:spcPct val="0"/>
              </a:spcAft>
            </a:pPr>
            <a:r>
              <a:rPr lang="nl-NL" sz="1400" kern="0" dirty="0">
                <a:solidFill>
                  <a:srgbClr val="000000"/>
                </a:solidFill>
                <a:latin typeface="Arial"/>
                <a:cs typeface="Arial"/>
              </a:rPr>
              <a:t>DOET ER IETS AAN</a:t>
            </a:r>
            <a:endParaRPr lang="nl-NL" dirty="0"/>
          </a:p>
        </p:txBody>
      </p:sp>
      <p:sp>
        <p:nvSpPr>
          <p:cNvPr id="29" name="Tekstvak 28">
            <a:extLst>
              <a:ext uri="{FF2B5EF4-FFF2-40B4-BE49-F238E27FC236}">
                <a16:creationId xmlns:a16="http://schemas.microsoft.com/office/drawing/2014/main" id="{3CCD916D-A104-6246-B592-F1D2A7A7537C}"/>
              </a:ext>
            </a:extLst>
          </p:cNvPr>
          <p:cNvSpPr txBox="1"/>
          <p:nvPr/>
        </p:nvSpPr>
        <p:spPr>
          <a:xfrm>
            <a:off x="10117049" y="1764139"/>
            <a:ext cx="1755609" cy="666977"/>
          </a:xfrm>
          <a:prstGeom prst="rect">
            <a:avLst/>
          </a:prstGeom>
          <a:noFill/>
        </p:spPr>
        <p:txBody>
          <a:bodyPr wrap="none" rtlCol="0">
            <a:spAutoFit/>
          </a:bodyPr>
          <a:lstStyle/>
          <a:p>
            <a:pPr defTabSz="1219170">
              <a:spcBef>
                <a:spcPct val="0"/>
              </a:spcBef>
              <a:spcAft>
                <a:spcPct val="0"/>
              </a:spcAft>
              <a:buClr>
                <a:srgbClr val="000000"/>
              </a:buClr>
            </a:pPr>
            <a:r>
              <a:rPr lang="nl-NL" sz="1867" kern="0">
                <a:solidFill>
                  <a:srgbClr val="000000"/>
                </a:solidFill>
                <a:latin typeface="Arial"/>
                <a:cs typeface="Arial"/>
                <a:sym typeface="Arial"/>
              </a:rPr>
              <a:t>GROEN-</a:t>
            </a:r>
          </a:p>
          <a:p>
            <a:pPr defTabSz="1219170">
              <a:spcBef>
                <a:spcPct val="0"/>
              </a:spcBef>
              <a:spcAft>
                <a:spcPct val="0"/>
              </a:spcAft>
              <a:buClr>
                <a:srgbClr val="000000"/>
              </a:buClr>
            </a:pPr>
            <a:r>
              <a:rPr lang="nl-NL" sz="1867" kern="0">
                <a:solidFill>
                  <a:srgbClr val="000000"/>
                </a:solidFill>
                <a:latin typeface="Arial"/>
                <a:cs typeface="Arial"/>
                <a:sym typeface="Arial"/>
              </a:rPr>
              <a:t>ONDERHOUD</a:t>
            </a:r>
          </a:p>
        </p:txBody>
      </p:sp>
      <p:sp>
        <p:nvSpPr>
          <p:cNvPr id="30" name="Tekstvak 29">
            <a:extLst>
              <a:ext uri="{FF2B5EF4-FFF2-40B4-BE49-F238E27FC236}">
                <a16:creationId xmlns:a16="http://schemas.microsoft.com/office/drawing/2014/main" id="{DA013554-1B62-A041-964F-EBC4D9568897}"/>
              </a:ext>
            </a:extLst>
          </p:cNvPr>
          <p:cNvSpPr txBox="1"/>
          <p:nvPr/>
        </p:nvSpPr>
        <p:spPr>
          <a:xfrm>
            <a:off x="8074427" y="3633349"/>
            <a:ext cx="2034531" cy="666977"/>
          </a:xfrm>
          <a:prstGeom prst="rect">
            <a:avLst/>
          </a:prstGeom>
          <a:noFill/>
        </p:spPr>
        <p:txBody>
          <a:bodyPr wrap="none" rtlCol="0">
            <a:spAutoFit/>
          </a:bodyPr>
          <a:lstStyle/>
          <a:p>
            <a:pPr algn="ctr" defTabSz="1219170">
              <a:spcBef>
                <a:spcPct val="0"/>
              </a:spcBef>
              <a:spcAft>
                <a:spcPct val="0"/>
              </a:spcAft>
              <a:buClr>
                <a:srgbClr val="000000"/>
              </a:buClr>
            </a:pPr>
            <a:r>
              <a:rPr lang="nl-NL" sz="1867" kern="0">
                <a:solidFill>
                  <a:srgbClr val="D21F25"/>
                </a:solidFill>
                <a:latin typeface="Arial"/>
                <a:cs typeface="Arial"/>
                <a:sym typeface="Arial"/>
              </a:rPr>
              <a:t>ZELF ER </a:t>
            </a:r>
            <a:br>
              <a:rPr lang="nl-NL" sz="1867" kern="0">
                <a:solidFill>
                  <a:srgbClr val="D21F25"/>
                </a:solidFill>
                <a:latin typeface="Arial"/>
                <a:cs typeface="Arial"/>
                <a:sym typeface="Arial"/>
              </a:rPr>
            </a:br>
            <a:r>
              <a:rPr lang="nl-NL" sz="1867" kern="0">
                <a:solidFill>
                  <a:srgbClr val="D21F25"/>
                </a:solidFill>
                <a:latin typeface="Arial"/>
                <a:cs typeface="Arial"/>
                <a:sym typeface="Arial"/>
              </a:rPr>
              <a:t>IETS AAN DOEN</a:t>
            </a:r>
          </a:p>
        </p:txBody>
      </p:sp>
      <p:sp>
        <p:nvSpPr>
          <p:cNvPr id="31" name="Tekstvak 30">
            <a:extLst>
              <a:ext uri="{FF2B5EF4-FFF2-40B4-BE49-F238E27FC236}">
                <a16:creationId xmlns:a16="http://schemas.microsoft.com/office/drawing/2014/main" id="{7396D1B0-D721-3541-9759-FBFCE801709F}"/>
              </a:ext>
            </a:extLst>
          </p:cNvPr>
          <p:cNvSpPr txBox="1"/>
          <p:nvPr/>
        </p:nvSpPr>
        <p:spPr>
          <a:xfrm>
            <a:off x="9276813" y="4752799"/>
            <a:ext cx="2800767" cy="543867"/>
          </a:xfrm>
          <a:prstGeom prst="rect">
            <a:avLst/>
          </a:prstGeom>
          <a:noFill/>
        </p:spPr>
        <p:txBody>
          <a:bodyPr wrap="none" rtlCol="0">
            <a:spAutoFit/>
          </a:bodyPr>
          <a:lstStyle/>
          <a:p>
            <a:pPr defTabSz="1219170">
              <a:spcBef>
                <a:spcPct val="0"/>
              </a:spcBef>
              <a:spcAft>
                <a:spcPct val="0"/>
              </a:spcAft>
              <a:buClr>
                <a:srgbClr val="000000"/>
              </a:buClr>
            </a:pPr>
            <a:r>
              <a:rPr lang="nl-NL" sz="1467" kern="0">
                <a:solidFill>
                  <a:srgbClr val="000000"/>
                </a:solidFill>
                <a:latin typeface="Arial"/>
                <a:cs typeface="Arial"/>
                <a:sym typeface="Arial"/>
              </a:rPr>
              <a:t>VERWACHT MEER </a:t>
            </a:r>
            <a:br>
              <a:rPr lang="nl-NL" sz="1467" kern="0">
                <a:solidFill>
                  <a:srgbClr val="000000"/>
                </a:solidFill>
                <a:latin typeface="Arial"/>
                <a:cs typeface="Arial"/>
                <a:sym typeface="Arial"/>
              </a:rPr>
            </a:br>
            <a:r>
              <a:rPr lang="nl-NL" sz="1467" kern="0">
                <a:solidFill>
                  <a:srgbClr val="000000"/>
                </a:solidFill>
                <a:latin typeface="Arial"/>
                <a:cs typeface="Arial"/>
                <a:sym typeface="Arial"/>
              </a:rPr>
              <a:t>ZWERFAFVAL DOOR DIFTAR</a:t>
            </a:r>
          </a:p>
        </p:txBody>
      </p:sp>
      <p:sp>
        <p:nvSpPr>
          <p:cNvPr id="32" name="Tekstvak 31">
            <a:extLst>
              <a:ext uri="{FF2B5EF4-FFF2-40B4-BE49-F238E27FC236}">
                <a16:creationId xmlns:a16="http://schemas.microsoft.com/office/drawing/2014/main" id="{79837303-47EE-0741-886D-E06498953E5A}"/>
              </a:ext>
            </a:extLst>
          </p:cNvPr>
          <p:cNvSpPr txBox="1"/>
          <p:nvPr/>
        </p:nvSpPr>
        <p:spPr>
          <a:xfrm>
            <a:off x="8248747" y="4711471"/>
            <a:ext cx="990977" cy="666786"/>
          </a:xfrm>
          <a:prstGeom prst="rect">
            <a:avLst/>
          </a:prstGeom>
          <a:noFill/>
        </p:spPr>
        <p:txBody>
          <a:bodyPr wrap="none" rtlCol="0">
            <a:spAutoFit/>
          </a:bodyPr>
          <a:lstStyle/>
          <a:p>
            <a:pPr defTabSz="1219170">
              <a:spcBef>
                <a:spcPct val="0"/>
              </a:spcBef>
              <a:spcAft>
                <a:spcPct val="0"/>
              </a:spcAft>
              <a:buClr>
                <a:srgbClr val="000000"/>
              </a:buClr>
            </a:pPr>
            <a:r>
              <a:rPr lang="nl-NL" sz="3733" kern="0">
                <a:solidFill>
                  <a:srgbClr val="000000"/>
                </a:solidFill>
                <a:latin typeface="Arial"/>
                <a:cs typeface="Arial"/>
                <a:sym typeface="Arial"/>
              </a:rPr>
              <a:t>62</a:t>
            </a:r>
            <a:r>
              <a:rPr lang="nl-NL" sz="2400" kern="0">
                <a:solidFill>
                  <a:srgbClr val="000000"/>
                </a:solidFill>
                <a:latin typeface="Arial"/>
                <a:cs typeface="Arial"/>
                <a:sym typeface="Arial"/>
              </a:rPr>
              <a:t>%</a:t>
            </a:r>
            <a:endParaRPr lang="nl-NL" sz="3733" kern="0">
              <a:solidFill>
                <a:srgbClr val="000000"/>
              </a:solidFill>
              <a:latin typeface="Arial"/>
              <a:cs typeface="Arial"/>
              <a:sym typeface="Arial"/>
            </a:endParaRPr>
          </a:p>
        </p:txBody>
      </p:sp>
      <p:sp>
        <p:nvSpPr>
          <p:cNvPr id="33" name="Tekstvak 32">
            <a:extLst>
              <a:ext uri="{FF2B5EF4-FFF2-40B4-BE49-F238E27FC236}">
                <a16:creationId xmlns:a16="http://schemas.microsoft.com/office/drawing/2014/main" id="{6DB4338E-C8BC-4B4C-9514-25D9AADFAF89}"/>
              </a:ext>
            </a:extLst>
          </p:cNvPr>
          <p:cNvSpPr txBox="1"/>
          <p:nvPr/>
        </p:nvSpPr>
        <p:spPr>
          <a:xfrm>
            <a:off x="9276813" y="5447391"/>
            <a:ext cx="2308645" cy="543867"/>
          </a:xfrm>
          <a:prstGeom prst="rect">
            <a:avLst/>
          </a:prstGeom>
          <a:noFill/>
        </p:spPr>
        <p:txBody>
          <a:bodyPr wrap="none" rtlCol="0">
            <a:spAutoFit/>
          </a:bodyPr>
          <a:lstStyle/>
          <a:p>
            <a:pPr defTabSz="1219170">
              <a:spcBef>
                <a:spcPct val="0"/>
              </a:spcBef>
              <a:spcAft>
                <a:spcPct val="0"/>
              </a:spcAft>
              <a:buClr>
                <a:srgbClr val="000000"/>
              </a:buClr>
            </a:pPr>
            <a:r>
              <a:rPr lang="nl-NL" sz="1467" kern="0">
                <a:solidFill>
                  <a:srgbClr val="000000"/>
                </a:solidFill>
                <a:latin typeface="Arial"/>
                <a:cs typeface="Arial"/>
                <a:sym typeface="Arial"/>
              </a:rPr>
              <a:t>VERWACHT HOGERE </a:t>
            </a:r>
            <a:br>
              <a:rPr lang="nl-NL" sz="1467" kern="0">
                <a:solidFill>
                  <a:srgbClr val="000000"/>
                </a:solidFill>
                <a:latin typeface="Arial"/>
                <a:cs typeface="Arial"/>
                <a:sym typeface="Arial"/>
              </a:rPr>
            </a:br>
            <a:r>
              <a:rPr lang="nl-NL" sz="1467" kern="0">
                <a:solidFill>
                  <a:srgbClr val="000000"/>
                </a:solidFill>
                <a:latin typeface="Arial"/>
                <a:cs typeface="Arial"/>
                <a:sym typeface="Arial"/>
              </a:rPr>
              <a:t>KOSTEN DOOR DIFTAR</a:t>
            </a:r>
          </a:p>
        </p:txBody>
      </p:sp>
      <p:sp>
        <p:nvSpPr>
          <p:cNvPr id="34" name="Tekstvak 33">
            <a:extLst>
              <a:ext uri="{FF2B5EF4-FFF2-40B4-BE49-F238E27FC236}">
                <a16:creationId xmlns:a16="http://schemas.microsoft.com/office/drawing/2014/main" id="{5F7D2C61-9247-7643-A33F-0FB8EB323D17}"/>
              </a:ext>
            </a:extLst>
          </p:cNvPr>
          <p:cNvSpPr txBox="1"/>
          <p:nvPr/>
        </p:nvSpPr>
        <p:spPr>
          <a:xfrm>
            <a:off x="8248747" y="5406063"/>
            <a:ext cx="990977" cy="666786"/>
          </a:xfrm>
          <a:prstGeom prst="rect">
            <a:avLst/>
          </a:prstGeom>
          <a:noFill/>
        </p:spPr>
        <p:txBody>
          <a:bodyPr wrap="none" rtlCol="0">
            <a:spAutoFit/>
          </a:bodyPr>
          <a:lstStyle/>
          <a:p>
            <a:pPr defTabSz="1219170">
              <a:spcBef>
                <a:spcPct val="0"/>
              </a:spcBef>
              <a:spcAft>
                <a:spcPct val="0"/>
              </a:spcAft>
              <a:buClr>
                <a:srgbClr val="000000"/>
              </a:buClr>
            </a:pPr>
            <a:r>
              <a:rPr lang="nl-NL" sz="3733" kern="0">
                <a:solidFill>
                  <a:srgbClr val="000000"/>
                </a:solidFill>
                <a:latin typeface="Arial"/>
                <a:cs typeface="Arial"/>
                <a:sym typeface="Arial"/>
              </a:rPr>
              <a:t>22</a:t>
            </a:r>
            <a:r>
              <a:rPr lang="nl-NL" sz="2400" kern="0">
                <a:solidFill>
                  <a:srgbClr val="000000"/>
                </a:solidFill>
                <a:latin typeface="Arial"/>
                <a:cs typeface="Arial"/>
                <a:sym typeface="Arial"/>
              </a:rPr>
              <a:t>%</a:t>
            </a:r>
            <a:endParaRPr lang="nl-NL" sz="3733" kern="0">
              <a:solidFill>
                <a:srgbClr val="000000"/>
              </a:solidFill>
              <a:latin typeface="Arial"/>
              <a:cs typeface="Arial"/>
              <a:sym typeface="Arial"/>
            </a:endParaRPr>
          </a:p>
        </p:txBody>
      </p:sp>
      <p:sp>
        <p:nvSpPr>
          <p:cNvPr id="35" name="Tekstvak 34">
            <a:extLst>
              <a:ext uri="{FF2B5EF4-FFF2-40B4-BE49-F238E27FC236}">
                <a16:creationId xmlns:a16="http://schemas.microsoft.com/office/drawing/2014/main" id="{5220A155-7F92-414B-808F-9EFC6CC575FE}"/>
              </a:ext>
            </a:extLst>
          </p:cNvPr>
          <p:cNvSpPr txBox="1"/>
          <p:nvPr/>
        </p:nvSpPr>
        <p:spPr>
          <a:xfrm rot="20938532">
            <a:off x="4871183" y="3256441"/>
            <a:ext cx="1303562" cy="1231106"/>
          </a:xfrm>
          <a:prstGeom prst="rect">
            <a:avLst/>
          </a:prstGeom>
          <a:noFill/>
        </p:spPr>
        <p:txBody>
          <a:bodyPr wrap="none" rtlCol="0">
            <a:spAutoFit/>
          </a:bodyPr>
          <a:lstStyle/>
          <a:p>
            <a:pPr algn="ctr" defTabSz="1219170">
              <a:spcBef>
                <a:spcPct val="0"/>
              </a:spcBef>
              <a:spcAft>
                <a:spcPct val="0"/>
              </a:spcAft>
              <a:buClr>
                <a:srgbClr val="000000"/>
              </a:buClr>
            </a:pPr>
            <a:r>
              <a:rPr lang="nl-NL" sz="3200" kern="0">
                <a:solidFill>
                  <a:srgbClr val="000000"/>
                </a:solidFill>
                <a:latin typeface="Arial"/>
                <a:cs typeface="Arial"/>
                <a:sym typeface="Arial"/>
              </a:rPr>
              <a:t>100+ </a:t>
            </a:r>
          </a:p>
          <a:p>
            <a:pPr algn="ctr" defTabSz="1219170">
              <a:spcBef>
                <a:spcPct val="0"/>
              </a:spcBef>
              <a:spcAft>
                <a:spcPct val="0"/>
              </a:spcAft>
              <a:buClr>
                <a:srgbClr val="000000"/>
              </a:buClr>
            </a:pPr>
            <a:r>
              <a:rPr lang="nl-NL" sz="1400" kern="0">
                <a:solidFill>
                  <a:srgbClr val="000000"/>
                </a:solidFill>
                <a:latin typeface="Arial"/>
                <a:cs typeface="Arial"/>
                <a:sym typeface="Arial"/>
              </a:rPr>
              <a:t>VERBETER-</a:t>
            </a:r>
          </a:p>
          <a:p>
            <a:pPr algn="ctr" defTabSz="1219170">
              <a:spcBef>
                <a:spcPct val="0"/>
              </a:spcBef>
              <a:spcAft>
                <a:spcPct val="0"/>
              </a:spcAft>
              <a:buClr>
                <a:srgbClr val="000000"/>
              </a:buClr>
            </a:pPr>
            <a:r>
              <a:rPr lang="nl-NL" sz="1400" kern="0">
                <a:solidFill>
                  <a:srgbClr val="000000"/>
                </a:solidFill>
                <a:latin typeface="Arial"/>
                <a:cs typeface="Arial"/>
                <a:sym typeface="Arial"/>
              </a:rPr>
              <a:t>IDEEËN</a:t>
            </a:r>
          </a:p>
          <a:p>
            <a:pPr algn="ctr" defTabSz="1219170">
              <a:spcBef>
                <a:spcPct val="0"/>
              </a:spcBef>
              <a:spcAft>
                <a:spcPct val="0"/>
              </a:spcAft>
              <a:buClr>
                <a:srgbClr val="000000"/>
              </a:buClr>
            </a:pPr>
            <a:r>
              <a:rPr lang="nl-NL" sz="1400" kern="0">
                <a:solidFill>
                  <a:srgbClr val="000000"/>
                </a:solidFill>
                <a:latin typeface="Arial"/>
                <a:cs typeface="Arial"/>
                <a:sym typeface="Arial"/>
              </a:rPr>
              <a:t>OPGEHAALD</a:t>
            </a:r>
          </a:p>
        </p:txBody>
      </p:sp>
    </p:spTree>
    <p:extLst>
      <p:ext uri="{BB962C8B-B14F-4D97-AF65-F5344CB8AC3E}">
        <p14:creationId xmlns:p14="http://schemas.microsoft.com/office/powerpoint/2010/main" val="3228485135"/>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7C0496F-0C30-4D11-A8BF-F457DBA95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 y="-1977"/>
            <a:ext cx="12188152" cy="6856263"/>
          </a:xfrm>
          <a:prstGeom prst="rect">
            <a:avLst/>
          </a:prstGeom>
        </p:spPr>
      </p:pic>
      <p:sp>
        <p:nvSpPr>
          <p:cNvPr id="9" name="Titel 1">
            <a:extLst>
              <a:ext uri="{FF2B5EF4-FFF2-40B4-BE49-F238E27FC236}">
                <a16:creationId xmlns:a16="http://schemas.microsoft.com/office/drawing/2014/main" id="{460A9D2E-80EC-42CC-AB3A-E77A6A95D4D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latin typeface="Montserrat ExtraBold"/>
              </a:rPr>
              <a:t>Grootste ergernissen </a:t>
            </a:r>
          </a:p>
        </p:txBody>
      </p:sp>
      <p:sp>
        <p:nvSpPr>
          <p:cNvPr id="4" name="Tekstvak 3">
            <a:extLst>
              <a:ext uri="{FF2B5EF4-FFF2-40B4-BE49-F238E27FC236}">
                <a16:creationId xmlns:a16="http://schemas.microsoft.com/office/drawing/2014/main" id="{BB459F68-EBE0-4F0E-90A6-414D6F67D95F}"/>
              </a:ext>
            </a:extLst>
          </p:cNvPr>
          <p:cNvSpPr txBox="1"/>
          <p:nvPr/>
        </p:nvSpPr>
        <p:spPr>
          <a:xfrm>
            <a:off x="747540" y="1387173"/>
            <a:ext cx="7070469" cy="40626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err="1">
                <a:ea typeface="+mn-lt"/>
                <a:cs typeface="+mn-lt"/>
              </a:rPr>
              <a:t>Zwerfafval</a:t>
            </a:r>
            <a:r>
              <a:rPr lang="en-US" sz="1600" b="1" dirty="0">
                <a:ea typeface="+mn-lt"/>
                <a:cs typeface="+mn-lt"/>
              </a:rPr>
              <a:t> </a:t>
            </a:r>
            <a:r>
              <a:rPr lang="en-US" sz="1600" b="1" dirty="0" err="1">
                <a:ea typeface="+mn-lt"/>
                <a:cs typeface="+mn-lt"/>
              </a:rPr>
              <a:t>en</a:t>
            </a:r>
            <a:r>
              <a:rPr lang="en-US" sz="1600" b="1" dirty="0">
                <a:ea typeface="+mn-lt"/>
                <a:cs typeface="+mn-lt"/>
              </a:rPr>
              <a:t> </a:t>
            </a:r>
            <a:r>
              <a:rPr lang="en-US" sz="1600" b="1" dirty="0" err="1">
                <a:ea typeface="+mn-lt"/>
                <a:cs typeface="+mn-lt"/>
              </a:rPr>
              <a:t>rotzooi</a:t>
            </a:r>
            <a:r>
              <a:rPr lang="en-US" sz="1600" b="1" dirty="0">
                <a:ea typeface="+mn-lt"/>
                <a:cs typeface="+mn-lt"/>
              </a:rPr>
              <a:t> </a:t>
            </a:r>
            <a:r>
              <a:rPr lang="en-US" sz="1600" b="1" dirty="0" err="1">
                <a:ea typeface="+mn-lt"/>
                <a:cs typeface="+mn-lt"/>
              </a:rPr>
              <a:t>rondom</a:t>
            </a:r>
            <a:r>
              <a:rPr lang="en-US" sz="1600" b="1" dirty="0">
                <a:ea typeface="+mn-lt"/>
                <a:cs typeface="+mn-lt"/>
              </a:rPr>
              <a:t> de </a:t>
            </a:r>
            <a:r>
              <a:rPr lang="en-US" sz="1600" b="1" dirty="0" err="1">
                <a:ea typeface="+mn-lt"/>
                <a:cs typeface="+mn-lt"/>
              </a:rPr>
              <a:t>ondergrondse</a:t>
            </a:r>
            <a:r>
              <a:rPr lang="en-US" sz="1600" b="1" dirty="0">
                <a:ea typeface="+mn-lt"/>
                <a:cs typeface="+mn-lt"/>
              </a:rPr>
              <a:t> containers </a:t>
            </a:r>
            <a:r>
              <a:rPr lang="en-US" sz="1600" b="1" dirty="0" err="1">
                <a:ea typeface="+mn-lt"/>
                <a:cs typeface="+mn-lt"/>
              </a:rPr>
              <a:t>staan</a:t>
            </a:r>
            <a:r>
              <a:rPr lang="en-US" sz="1600" b="1" dirty="0">
                <a:ea typeface="+mn-lt"/>
                <a:cs typeface="+mn-lt"/>
              </a:rPr>
              <a:t> met </a:t>
            </a:r>
            <a:r>
              <a:rPr lang="en-US" sz="1600" b="1" dirty="0" err="1">
                <a:ea typeface="+mn-lt"/>
                <a:cs typeface="+mn-lt"/>
              </a:rPr>
              <a:t>stip</a:t>
            </a:r>
            <a:r>
              <a:rPr lang="en-US" sz="1600" b="1" dirty="0">
                <a:ea typeface="+mn-lt"/>
                <a:cs typeface="+mn-lt"/>
              </a:rPr>
              <a:t> op </a:t>
            </a:r>
            <a:r>
              <a:rPr lang="en-US" sz="1600" b="1" dirty="0" err="1">
                <a:ea typeface="+mn-lt"/>
                <a:cs typeface="+mn-lt"/>
              </a:rPr>
              <a:t>één</a:t>
            </a:r>
            <a:r>
              <a:rPr lang="en-US" sz="1600" b="1" dirty="0">
                <a:ea typeface="+mn-lt"/>
                <a:cs typeface="+mn-lt"/>
              </a:rPr>
              <a:t>, </a:t>
            </a:r>
            <a:r>
              <a:rPr lang="en-US" sz="1600" b="1" dirty="0" err="1">
                <a:ea typeface="+mn-lt"/>
                <a:cs typeface="+mn-lt"/>
              </a:rPr>
              <a:t>gevolgd</a:t>
            </a:r>
            <a:r>
              <a:rPr lang="en-US" sz="1600" b="1" dirty="0">
                <a:ea typeface="+mn-lt"/>
                <a:cs typeface="+mn-lt"/>
              </a:rPr>
              <a:t> door het </a:t>
            </a:r>
            <a:r>
              <a:rPr lang="en-US" sz="1600" b="1" dirty="0" err="1">
                <a:ea typeface="+mn-lt"/>
                <a:cs typeface="+mn-lt"/>
              </a:rPr>
              <a:t>willekeurig</a:t>
            </a:r>
            <a:r>
              <a:rPr lang="en-US" sz="1600" b="1" dirty="0">
                <a:ea typeface="+mn-lt"/>
                <a:cs typeface="+mn-lt"/>
              </a:rPr>
              <a:t> </a:t>
            </a:r>
            <a:r>
              <a:rPr lang="en-US" sz="1600" b="1" dirty="0" err="1">
                <a:ea typeface="+mn-lt"/>
                <a:cs typeface="+mn-lt"/>
              </a:rPr>
              <a:t>dumpen</a:t>
            </a:r>
            <a:r>
              <a:rPr lang="en-US" sz="1600" b="1" dirty="0">
                <a:ea typeface="+mn-lt"/>
                <a:cs typeface="+mn-lt"/>
              </a:rPr>
              <a:t> van </a:t>
            </a:r>
            <a:r>
              <a:rPr lang="en-US" sz="1600" b="1" dirty="0" err="1">
                <a:ea typeface="+mn-lt"/>
                <a:cs typeface="+mn-lt"/>
              </a:rPr>
              <a:t>spullen</a:t>
            </a:r>
            <a:r>
              <a:rPr lang="en-US" sz="1600" b="1" dirty="0">
                <a:ea typeface="+mn-lt"/>
                <a:cs typeface="+mn-lt"/>
              </a:rPr>
              <a:t>/</a:t>
            </a:r>
            <a:r>
              <a:rPr lang="en-US" sz="1600" b="1" dirty="0" err="1">
                <a:ea typeface="+mn-lt"/>
                <a:cs typeface="+mn-lt"/>
              </a:rPr>
              <a:t>afval</a:t>
            </a:r>
            <a:r>
              <a:rPr lang="en-US" sz="1600" b="1" dirty="0">
                <a:ea typeface="+mn-lt"/>
                <a:cs typeface="+mn-lt"/>
              </a:rPr>
              <a:t>, </a:t>
            </a:r>
            <a:r>
              <a:rPr lang="en-US" sz="1600" b="1" dirty="0" err="1">
                <a:ea typeface="+mn-lt"/>
                <a:cs typeface="+mn-lt"/>
              </a:rPr>
              <a:t>soms</a:t>
            </a:r>
            <a:r>
              <a:rPr lang="en-US" sz="1600" b="1" dirty="0">
                <a:ea typeface="+mn-lt"/>
                <a:cs typeface="+mn-lt"/>
              </a:rPr>
              <a:t> </a:t>
            </a:r>
            <a:r>
              <a:rPr lang="en-US" sz="1600" b="1" dirty="0" err="1">
                <a:ea typeface="+mn-lt"/>
                <a:cs typeface="+mn-lt"/>
              </a:rPr>
              <a:t>zelfs</a:t>
            </a:r>
            <a:r>
              <a:rPr lang="en-US" sz="1600" b="1" dirty="0">
                <a:ea typeface="+mn-lt"/>
                <a:cs typeface="+mn-lt"/>
              </a:rPr>
              <a:t> </a:t>
            </a:r>
            <a:r>
              <a:rPr lang="en-US" sz="1600" b="1" dirty="0" err="1">
                <a:ea typeface="+mn-lt"/>
                <a:cs typeface="+mn-lt"/>
              </a:rPr>
              <a:t>vanaf</a:t>
            </a:r>
            <a:r>
              <a:rPr lang="en-US" sz="1600" b="1" dirty="0">
                <a:ea typeface="+mn-lt"/>
                <a:cs typeface="+mn-lt"/>
              </a:rPr>
              <a:t> het </a:t>
            </a:r>
            <a:r>
              <a:rPr lang="en-US" sz="1600" b="1" dirty="0" err="1">
                <a:ea typeface="+mn-lt"/>
                <a:cs typeface="+mn-lt"/>
              </a:rPr>
              <a:t>balkon</a:t>
            </a:r>
            <a:r>
              <a:rPr lang="en-US" sz="1600" b="1" dirty="0">
                <a:ea typeface="+mn-lt"/>
                <a:cs typeface="+mn-lt"/>
              </a:rPr>
              <a:t>. </a:t>
            </a:r>
            <a:br>
              <a:rPr lang="en-US" dirty="0"/>
            </a:br>
            <a:endParaRPr lang="en-US">
              <a:cs typeface="Calibri"/>
            </a:endParaRPr>
          </a:p>
          <a:p>
            <a:r>
              <a:rPr lang="en-US" sz="1600" b="1" dirty="0">
                <a:ea typeface="+mn-lt"/>
                <a:cs typeface="+mn-lt"/>
              </a:rPr>
              <a:t>Andere </a:t>
            </a:r>
            <a:r>
              <a:rPr lang="en-US" sz="1600" b="1" dirty="0" err="1">
                <a:ea typeface="+mn-lt"/>
                <a:cs typeface="+mn-lt"/>
              </a:rPr>
              <a:t>ergernissen</a:t>
            </a:r>
            <a:r>
              <a:rPr lang="en-US" sz="1600" b="1" dirty="0">
                <a:ea typeface="+mn-lt"/>
                <a:cs typeface="+mn-lt"/>
              </a:rPr>
              <a:t> </a:t>
            </a:r>
            <a:r>
              <a:rPr lang="en-US" sz="1600" b="1" dirty="0" err="1">
                <a:ea typeface="+mn-lt"/>
                <a:cs typeface="+mn-lt"/>
              </a:rPr>
              <a:t>zijn</a:t>
            </a:r>
            <a:r>
              <a:rPr lang="en-US" sz="1600" b="1" dirty="0">
                <a:ea typeface="+mn-lt"/>
                <a:cs typeface="+mn-lt"/>
              </a:rPr>
              <a:t>:</a:t>
            </a:r>
            <a:endParaRPr lang="en-US" b="1" dirty="0">
              <a:ea typeface="+mn-lt"/>
              <a:cs typeface="+mn-lt"/>
            </a:endParaRPr>
          </a:p>
          <a:p>
            <a:endParaRPr lang="en-US" sz="1600" b="1" dirty="0">
              <a:ea typeface="+mn-lt"/>
              <a:cs typeface="+mn-lt"/>
            </a:endParaRPr>
          </a:p>
          <a:p>
            <a:pPr marL="285750" indent="-285750">
              <a:buFont typeface="Arial"/>
              <a:buChar char="•"/>
            </a:pPr>
            <a:r>
              <a:rPr lang="en-US" sz="1600" dirty="0" err="1">
                <a:ea typeface="+mn-lt"/>
                <a:cs typeface="+mn-lt"/>
              </a:rPr>
              <a:t>Honden</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kattenpoep</a:t>
            </a:r>
            <a:endParaRPr lang="en-US" dirty="0" err="1"/>
          </a:p>
          <a:p>
            <a:pPr marL="285750" indent="-285750">
              <a:buFont typeface="Arial"/>
              <a:buChar char="•"/>
            </a:pPr>
            <a:r>
              <a:rPr lang="en-US" sz="1600" dirty="0">
                <a:ea typeface="+mn-lt"/>
                <a:cs typeface="+mn-lt"/>
              </a:rPr>
              <a:t>Containers die lang </a:t>
            </a:r>
            <a:r>
              <a:rPr lang="en-US" sz="1600" dirty="0" err="1">
                <a:ea typeface="+mn-lt"/>
                <a:cs typeface="+mn-lt"/>
              </a:rPr>
              <a:t>aan</a:t>
            </a:r>
            <a:r>
              <a:rPr lang="en-US" sz="1600" dirty="0">
                <a:ea typeface="+mn-lt"/>
                <a:cs typeface="+mn-lt"/>
              </a:rPr>
              <a:t> de </a:t>
            </a:r>
            <a:r>
              <a:rPr lang="en-US" sz="1600" dirty="0" err="1">
                <a:ea typeface="+mn-lt"/>
                <a:cs typeface="+mn-lt"/>
              </a:rPr>
              <a:t>straat</a:t>
            </a:r>
            <a:r>
              <a:rPr lang="en-US" sz="1600" dirty="0">
                <a:ea typeface="+mn-lt"/>
                <a:cs typeface="+mn-lt"/>
              </a:rPr>
              <a:t> </a:t>
            </a:r>
            <a:r>
              <a:rPr lang="en-US" sz="1600" dirty="0" err="1">
                <a:ea typeface="+mn-lt"/>
                <a:cs typeface="+mn-lt"/>
              </a:rPr>
              <a:t>staan</a:t>
            </a:r>
            <a:r>
              <a:rPr lang="en-US" sz="1600" dirty="0">
                <a:ea typeface="+mn-lt"/>
                <a:cs typeface="+mn-lt"/>
              </a:rPr>
              <a:t> of op de </a:t>
            </a:r>
            <a:r>
              <a:rPr lang="en-US" sz="1600" dirty="0" err="1">
                <a:ea typeface="+mn-lt"/>
                <a:cs typeface="+mn-lt"/>
              </a:rPr>
              <a:t>verkeerde</a:t>
            </a:r>
            <a:r>
              <a:rPr lang="en-US" sz="1600" dirty="0">
                <a:ea typeface="+mn-lt"/>
                <a:cs typeface="+mn-lt"/>
              </a:rPr>
              <a:t> </a:t>
            </a:r>
            <a:r>
              <a:rPr lang="en-US" sz="1600" dirty="0" err="1">
                <a:ea typeface="+mn-lt"/>
                <a:cs typeface="+mn-lt"/>
              </a:rPr>
              <a:t>momenten</a:t>
            </a:r>
            <a:endParaRPr lang="en-US">
              <a:cs typeface="Calibri" panose="020F0502020204030204"/>
            </a:endParaRPr>
          </a:p>
          <a:p>
            <a:pPr marL="285750" indent="-285750">
              <a:buFont typeface="Arial"/>
              <a:buChar char="•"/>
            </a:pPr>
            <a:r>
              <a:rPr lang="en-US" sz="1600" dirty="0" err="1">
                <a:ea typeface="+mn-lt"/>
                <a:cs typeface="+mn-lt"/>
              </a:rPr>
              <a:t>Slecht</a:t>
            </a:r>
            <a:r>
              <a:rPr lang="en-US" sz="1600" dirty="0">
                <a:ea typeface="+mn-lt"/>
                <a:cs typeface="+mn-lt"/>
              </a:rPr>
              <a:t> </a:t>
            </a:r>
            <a:r>
              <a:rPr lang="en-US" sz="1600" dirty="0" err="1">
                <a:ea typeface="+mn-lt"/>
                <a:cs typeface="+mn-lt"/>
              </a:rPr>
              <a:t>groenonderhoud</a:t>
            </a:r>
            <a:r>
              <a:rPr lang="en-US" sz="1600" dirty="0">
                <a:ea typeface="+mn-lt"/>
                <a:cs typeface="+mn-lt"/>
              </a:rPr>
              <a:t>, met name </a:t>
            </a:r>
            <a:r>
              <a:rPr lang="en-US" sz="1600" dirty="0" err="1">
                <a:ea typeface="+mn-lt"/>
                <a:cs typeface="+mn-lt"/>
              </a:rPr>
              <a:t>onkruid</a:t>
            </a:r>
            <a:endParaRPr lang="en-US" dirty="0" err="1"/>
          </a:p>
          <a:p>
            <a:pPr marL="285750" indent="-285750">
              <a:buFont typeface="Arial"/>
              <a:buChar char="•"/>
            </a:pPr>
            <a:r>
              <a:rPr lang="en-US" sz="1600" dirty="0" err="1">
                <a:ea typeface="+mn-lt"/>
                <a:cs typeface="+mn-lt"/>
              </a:rPr>
              <a:t>Rotzooi</a:t>
            </a:r>
            <a:r>
              <a:rPr lang="en-US" sz="1600" dirty="0">
                <a:ea typeface="+mn-lt"/>
                <a:cs typeface="+mn-lt"/>
              </a:rPr>
              <a:t> in de </a:t>
            </a:r>
            <a:r>
              <a:rPr lang="en-US" sz="1600" dirty="0" err="1">
                <a:ea typeface="+mn-lt"/>
                <a:cs typeface="+mn-lt"/>
              </a:rPr>
              <a:t>voortuin</a:t>
            </a:r>
            <a:r>
              <a:rPr lang="en-US" sz="1600" dirty="0">
                <a:ea typeface="+mn-lt"/>
                <a:cs typeface="+mn-lt"/>
              </a:rPr>
              <a:t> van de </a:t>
            </a:r>
            <a:r>
              <a:rPr lang="en-US" sz="1600" dirty="0" err="1">
                <a:ea typeface="+mn-lt"/>
                <a:cs typeface="+mn-lt"/>
              </a:rPr>
              <a:t>buren</a:t>
            </a:r>
            <a:endParaRPr lang="en-US" dirty="0" err="1"/>
          </a:p>
          <a:p>
            <a:pPr marL="285750" indent="-285750">
              <a:buFont typeface="Arial"/>
              <a:buChar char="•"/>
            </a:pPr>
            <a:r>
              <a:rPr lang="en-US" sz="1600" dirty="0">
                <a:ea typeface="+mn-lt"/>
                <a:cs typeface="+mn-lt"/>
              </a:rPr>
              <a:t>Volle containers of storing van containers</a:t>
            </a:r>
            <a:endParaRPr lang="en-US" dirty="0"/>
          </a:p>
          <a:p>
            <a:pPr marL="285750" indent="-285750">
              <a:buFont typeface="Arial"/>
              <a:buChar char="•"/>
            </a:pPr>
            <a:r>
              <a:rPr lang="en-US" sz="1600" dirty="0" err="1">
                <a:ea typeface="+mn-lt"/>
                <a:cs typeface="+mn-lt"/>
              </a:rPr>
              <a:t>Niet-buurtbewoners</a:t>
            </a:r>
            <a:r>
              <a:rPr lang="en-US" sz="1600" dirty="0">
                <a:ea typeface="+mn-lt"/>
                <a:cs typeface="+mn-lt"/>
              </a:rPr>
              <a:t> die </a:t>
            </a:r>
            <a:r>
              <a:rPr lang="en-US" sz="1600" dirty="0" err="1">
                <a:ea typeface="+mn-lt"/>
                <a:cs typeface="+mn-lt"/>
              </a:rPr>
              <a:t>afval</a:t>
            </a:r>
            <a:r>
              <a:rPr lang="en-US" sz="1600" dirty="0">
                <a:ea typeface="+mn-lt"/>
                <a:cs typeface="+mn-lt"/>
              </a:rPr>
              <a:t> </a:t>
            </a:r>
            <a:r>
              <a:rPr lang="en-US" sz="1600" dirty="0" err="1">
                <a:ea typeface="+mn-lt"/>
                <a:cs typeface="+mn-lt"/>
              </a:rPr>
              <a:t>dumpen</a:t>
            </a:r>
            <a:endParaRPr lang="en-US" dirty="0" err="1"/>
          </a:p>
          <a:p>
            <a:pPr marL="285750" indent="-285750">
              <a:buFont typeface="Arial"/>
              <a:buChar char="•"/>
            </a:pPr>
            <a:r>
              <a:rPr lang="en-US" sz="1600" dirty="0" err="1">
                <a:ea typeface="+mn-lt"/>
                <a:cs typeface="+mn-lt"/>
              </a:rPr>
              <a:t>Te</a:t>
            </a:r>
            <a:r>
              <a:rPr lang="en-US" sz="1600" dirty="0">
                <a:ea typeface="+mn-lt"/>
                <a:cs typeface="+mn-lt"/>
              </a:rPr>
              <a:t> </a:t>
            </a:r>
            <a:r>
              <a:rPr lang="en-US" sz="1600" dirty="0" err="1">
                <a:ea typeface="+mn-lt"/>
                <a:cs typeface="+mn-lt"/>
              </a:rPr>
              <a:t>weinig</a:t>
            </a:r>
            <a:r>
              <a:rPr lang="en-US" sz="1600" dirty="0">
                <a:ea typeface="+mn-lt"/>
                <a:cs typeface="+mn-lt"/>
              </a:rPr>
              <a:t> </a:t>
            </a:r>
            <a:r>
              <a:rPr lang="en-US" sz="1600" dirty="0" err="1">
                <a:ea typeface="+mn-lt"/>
                <a:cs typeface="+mn-lt"/>
              </a:rPr>
              <a:t>prullenbakken</a:t>
            </a:r>
            <a:endParaRPr lang="en-US" dirty="0" err="1"/>
          </a:p>
          <a:p>
            <a:pPr marL="285750" indent="-285750">
              <a:buFont typeface="Arial"/>
              <a:buChar char="•"/>
            </a:pPr>
            <a:r>
              <a:rPr lang="en-US" sz="1600" dirty="0" err="1">
                <a:ea typeface="+mn-lt"/>
                <a:cs typeface="+mn-lt"/>
              </a:rPr>
              <a:t>Overvolle</a:t>
            </a:r>
            <a:r>
              <a:rPr lang="en-US" sz="1600" dirty="0">
                <a:ea typeface="+mn-lt"/>
                <a:cs typeface="+mn-lt"/>
              </a:rPr>
              <a:t> of </a:t>
            </a:r>
            <a:r>
              <a:rPr lang="en-US" sz="1600" dirty="0" err="1">
                <a:ea typeface="+mn-lt"/>
                <a:cs typeface="+mn-lt"/>
              </a:rPr>
              <a:t>te</a:t>
            </a:r>
            <a:r>
              <a:rPr lang="en-US" sz="1600" dirty="0">
                <a:ea typeface="+mn-lt"/>
                <a:cs typeface="+mn-lt"/>
              </a:rPr>
              <a:t> </a:t>
            </a:r>
            <a:r>
              <a:rPr lang="en-US" sz="1600" dirty="0" err="1">
                <a:ea typeface="+mn-lt"/>
                <a:cs typeface="+mn-lt"/>
              </a:rPr>
              <a:t>kleine</a:t>
            </a:r>
            <a:r>
              <a:rPr lang="en-US" sz="1600" dirty="0">
                <a:ea typeface="+mn-lt"/>
                <a:cs typeface="+mn-lt"/>
              </a:rPr>
              <a:t> </a:t>
            </a:r>
            <a:r>
              <a:rPr lang="en-US" sz="1600" dirty="0" err="1">
                <a:ea typeface="+mn-lt"/>
                <a:cs typeface="+mn-lt"/>
              </a:rPr>
              <a:t>prullenbakken</a:t>
            </a:r>
            <a:endParaRPr lang="en-US" dirty="0" err="1"/>
          </a:p>
          <a:p>
            <a:pPr marL="285750" indent="-285750">
              <a:buFont typeface="Arial"/>
              <a:buChar char="•"/>
            </a:pPr>
            <a:r>
              <a:rPr lang="en-US" sz="1600" dirty="0" err="1">
                <a:ea typeface="+mn-lt"/>
                <a:cs typeface="+mn-lt"/>
              </a:rPr>
              <a:t>Afval</a:t>
            </a:r>
            <a:r>
              <a:rPr lang="en-US" sz="1600" dirty="0">
                <a:ea typeface="+mn-lt"/>
                <a:cs typeface="+mn-lt"/>
              </a:rPr>
              <a:t>/</a:t>
            </a:r>
            <a:r>
              <a:rPr lang="en-US" sz="1600" dirty="0" err="1">
                <a:ea typeface="+mn-lt"/>
                <a:cs typeface="+mn-lt"/>
              </a:rPr>
              <a:t>spullen</a:t>
            </a:r>
            <a:r>
              <a:rPr lang="en-US" sz="1600" dirty="0">
                <a:ea typeface="+mn-lt"/>
                <a:cs typeface="+mn-lt"/>
              </a:rPr>
              <a:t> in de </a:t>
            </a:r>
            <a:r>
              <a:rPr lang="en-US" sz="1600" dirty="0" err="1">
                <a:ea typeface="+mn-lt"/>
                <a:cs typeface="+mn-lt"/>
              </a:rPr>
              <a:t>portiek</a:t>
            </a:r>
            <a:r>
              <a:rPr lang="en-US" sz="1600" dirty="0">
                <a:ea typeface="+mn-lt"/>
                <a:cs typeface="+mn-lt"/>
              </a:rPr>
              <a:t> </a:t>
            </a:r>
            <a:r>
              <a:rPr lang="en-US" sz="1600" dirty="0" err="1">
                <a:ea typeface="+mn-lt"/>
                <a:cs typeface="+mn-lt"/>
              </a:rPr>
              <a:t>en</a:t>
            </a:r>
            <a:r>
              <a:rPr lang="en-US" sz="1600" dirty="0">
                <a:ea typeface="+mn-lt"/>
                <a:cs typeface="+mn-lt"/>
              </a:rPr>
              <a:t> op de </a:t>
            </a:r>
            <a:r>
              <a:rPr lang="en-US" sz="1600" dirty="0" err="1">
                <a:ea typeface="+mn-lt"/>
                <a:cs typeface="+mn-lt"/>
              </a:rPr>
              <a:t>galerij</a:t>
            </a:r>
            <a:endParaRPr lang="en-US" dirty="0" err="1"/>
          </a:p>
          <a:p>
            <a:endParaRPr lang="en-US" sz="1600" dirty="0">
              <a:cs typeface="Calibri"/>
            </a:endParaRPr>
          </a:p>
        </p:txBody>
      </p:sp>
      <p:pic>
        <p:nvPicPr>
          <p:cNvPr id="5" name="Afbeelding 5" descr="Afbeelding met buiten&#10;&#10;Automatisch gegenereerde beschrijving">
            <a:extLst>
              <a:ext uri="{FF2B5EF4-FFF2-40B4-BE49-F238E27FC236}">
                <a16:creationId xmlns:a16="http://schemas.microsoft.com/office/drawing/2014/main" id="{4652FA9B-9A1B-423C-B2A0-C00876CD6195}"/>
              </a:ext>
            </a:extLst>
          </p:cNvPr>
          <p:cNvPicPr>
            <a:picLocks noChangeAspect="1"/>
          </p:cNvPicPr>
          <p:nvPr/>
        </p:nvPicPr>
        <p:blipFill>
          <a:blip r:embed="rId3"/>
          <a:stretch>
            <a:fillRect/>
          </a:stretch>
        </p:blipFill>
        <p:spPr>
          <a:xfrm>
            <a:off x="8278546" y="1054691"/>
            <a:ext cx="4867900" cy="5888837"/>
          </a:xfrm>
          <a:prstGeom prst="rect">
            <a:avLst/>
          </a:prstGeom>
        </p:spPr>
      </p:pic>
    </p:spTree>
    <p:extLst>
      <p:ext uri="{BB962C8B-B14F-4D97-AF65-F5344CB8AC3E}">
        <p14:creationId xmlns:p14="http://schemas.microsoft.com/office/powerpoint/2010/main" val="4080728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9440FE-B43E-47A4-AF6B-9BE0A4316AB7}"/>
              </a:ext>
            </a:extLst>
          </p:cNvPr>
          <p:cNvSpPr>
            <a:spLocks noGrp="1"/>
          </p:cNvSpPr>
          <p:nvPr>
            <p:ph idx="1"/>
          </p:nvPr>
        </p:nvSpPr>
        <p:spPr>
          <a:xfrm>
            <a:off x="838200" y="2170472"/>
            <a:ext cx="10515600" cy="4351338"/>
          </a:xfrm>
        </p:spPr>
        <p:txBody>
          <a:bodyPr vert="horz" lIns="91440" tIns="45720" rIns="91440" bIns="45720" rtlCol="0" anchor="t">
            <a:normAutofit/>
          </a:bodyPr>
          <a:lstStyle/>
          <a:p>
            <a:pPr>
              <a:buNone/>
            </a:pPr>
            <a:r>
              <a:rPr lang="nl-NL" sz="4400" i="1" dirty="0">
                <a:latin typeface="Montserrat ExtraBold"/>
                <a:cs typeface="Calibri"/>
              </a:rPr>
              <a:t>"Je knippert met je ogen en mensen dumpen weer van alles rondom de container (waar ik op uit kijk)"</a:t>
            </a:r>
            <a:endParaRPr lang="nl-NL" sz="4400" i="1" dirty="0">
              <a:latin typeface="Montserrat ExtraBold"/>
            </a:endParaRPr>
          </a:p>
        </p:txBody>
      </p:sp>
      <p:sp>
        <p:nvSpPr>
          <p:cNvPr id="5" name="Rechthoek: met één afgeschuinde hoek 4">
            <a:extLst>
              <a:ext uri="{FF2B5EF4-FFF2-40B4-BE49-F238E27FC236}">
                <a16:creationId xmlns:a16="http://schemas.microsoft.com/office/drawing/2014/main" id="{E09D409B-A182-4263-AA1E-DE2BAA85970D}"/>
              </a:ext>
            </a:extLst>
          </p:cNvPr>
          <p:cNvSpPr/>
          <p:nvPr/>
        </p:nvSpPr>
        <p:spPr>
          <a:xfrm>
            <a:off x="126814" y="118471"/>
            <a:ext cx="11941707" cy="6613269"/>
          </a:xfrm>
          <a:prstGeom prst="snip1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pic>
        <p:nvPicPr>
          <p:cNvPr id="7" name="Afbeelding 8">
            <a:extLst>
              <a:ext uri="{FF2B5EF4-FFF2-40B4-BE49-F238E27FC236}">
                <a16:creationId xmlns:a16="http://schemas.microsoft.com/office/drawing/2014/main" id="{D0AC3D05-6CE5-4203-A4D3-5CEB0693FC23}"/>
              </a:ext>
            </a:extLst>
          </p:cNvPr>
          <p:cNvPicPr>
            <a:picLocks noChangeAspect="1"/>
          </p:cNvPicPr>
          <p:nvPr/>
        </p:nvPicPr>
        <p:blipFill>
          <a:blip r:embed="rId2"/>
          <a:stretch>
            <a:fillRect/>
          </a:stretch>
        </p:blipFill>
        <p:spPr>
          <a:xfrm>
            <a:off x="9218531" y="5029397"/>
            <a:ext cx="2743200" cy="1571440"/>
          </a:xfrm>
          <a:prstGeom prst="rect">
            <a:avLst/>
          </a:prstGeom>
        </p:spPr>
      </p:pic>
    </p:spTree>
    <p:extLst>
      <p:ext uri="{BB962C8B-B14F-4D97-AF65-F5344CB8AC3E}">
        <p14:creationId xmlns:p14="http://schemas.microsoft.com/office/powerpoint/2010/main" val="3735611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8">
            <a:extLst>
              <a:ext uri="{FF2B5EF4-FFF2-40B4-BE49-F238E27FC236}">
                <a16:creationId xmlns:a16="http://schemas.microsoft.com/office/drawing/2014/main" id="{D0AC3D05-6CE5-4203-A4D3-5CEB0693FC23}"/>
              </a:ext>
            </a:extLst>
          </p:cNvPr>
          <p:cNvPicPr>
            <a:picLocks noChangeAspect="1"/>
          </p:cNvPicPr>
          <p:nvPr/>
        </p:nvPicPr>
        <p:blipFill>
          <a:blip r:embed="rId2"/>
          <a:stretch>
            <a:fillRect/>
          </a:stretch>
        </p:blipFill>
        <p:spPr>
          <a:xfrm>
            <a:off x="9218531" y="5029397"/>
            <a:ext cx="2743200" cy="1571440"/>
          </a:xfrm>
          <a:prstGeom prst="rect">
            <a:avLst/>
          </a:prstGeom>
        </p:spPr>
      </p:pic>
      <p:sp>
        <p:nvSpPr>
          <p:cNvPr id="3" name="Tijdelijke aanduiding voor inhoud 2">
            <a:extLst>
              <a:ext uri="{FF2B5EF4-FFF2-40B4-BE49-F238E27FC236}">
                <a16:creationId xmlns:a16="http://schemas.microsoft.com/office/drawing/2014/main" id="{AA9440FE-B43E-47A4-AF6B-9BE0A4316AB7}"/>
              </a:ext>
            </a:extLst>
          </p:cNvPr>
          <p:cNvSpPr>
            <a:spLocks noGrp="1"/>
          </p:cNvSpPr>
          <p:nvPr>
            <p:ph idx="1"/>
          </p:nvPr>
        </p:nvSpPr>
        <p:spPr>
          <a:xfrm>
            <a:off x="838200" y="991320"/>
            <a:ext cx="10515600" cy="5397001"/>
          </a:xfrm>
        </p:spPr>
        <p:txBody>
          <a:bodyPr vert="horz" lIns="91440" tIns="45720" rIns="91440" bIns="45720" rtlCol="0" anchor="t">
            <a:normAutofit/>
          </a:bodyPr>
          <a:lstStyle/>
          <a:p>
            <a:pPr>
              <a:buNone/>
            </a:pPr>
            <a:r>
              <a:rPr lang="nl-NL" sz="4400" i="1" dirty="0">
                <a:latin typeface="Montserrat ExtraBold"/>
                <a:ea typeface="+mn-lt"/>
                <a:cs typeface="+mn-lt"/>
              </a:rPr>
              <a:t>“Er is hier een grondcontainer geplaatst. Daar is altijd veel rotzooi omheen. Ook bij het legen ontstaat zwerfvuil. Ik krijg dat altijd bij mijn voordeur en voortuin. Met mijn reuma is dat niet fijn om rotzooi weg te halen.”</a:t>
            </a:r>
            <a:endParaRPr lang="nl-NL" dirty="0">
              <a:latin typeface="Montserrat ExtraBold"/>
            </a:endParaRPr>
          </a:p>
          <a:p>
            <a:pPr>
              <a:buNone/>
            </a:pPr>
            <a:endParaRPr lang="nl-NL" sz="4400" i="1" dirty="0">
              <a:latin typeface="Montserrat ExtraBold"/>
              <a:cs typeface="Calibri"/>
            </a:endParaRPr>
          </a:p>
        </p:txBody>
      </p:sp>
      <p:sp>
        <p:nvSpPr>
          <p:cNvPr id="5" name="Rechthoek: met één afgeschuinde hoek 4">
            <a:extLst>
              <a:ext uri="{FF2B5EF4-FFF2-40B4-BE49-F238E27FC236}">
                <a16:creationId xmlns:a16="http://schemas.microsoft.com/office/drawing/2014/main" id="{E09D409B-A182-4263-AA1E-DE2BAA85970D}"/>
              </a:ext>
            </a:extLst>
          </p:cNvPr>
          <p:cNvSpPr/>
          <p:nvPr/>
        </p:nvSpPr>
        <p:spPr>
          <a:xfrm>
            <a:off x="126814" y="118471"/>
            <a:ext cx="11941707" cy="6613269"/>
          </a:xfrm>
          <a:prstGeom prst="snip1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1099882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238" cy="6858000"/>
          </a:xfrm>
        </p:spPr>
      </p:pic>
      <p:sp>
        <p:nvSpPr>
          <p:cNvPr id="6" name="Titel 1">
            <a:extLst>
              <a:ext uri="{FF2B5EF4-FFF2-40B4-BE49-F238E27FC236}">
                <a16:creationId xmlns:a16="http://schemas.microsoft.com/office/drawing/2014/main" id="{0F66EA3F-838B-4A48-B3F1-9EA4F5C21E5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latin typeface="Montserrat ExtraBold"/>
              </a:rPr>
              <a:t>Een 'sfeer' impressie</a:t>
            </a:r>
            <a:endParaRPr lang="nl-NL">
              <a:solidFill>
                <a:schemeClr val="bg1"/>
              </a:solidFill>
              <a:latin typeface="Montserrat ExtraBold"/>
            </a:endParaRPr>
          </a:p>
        </p:txBody>
      </p:sp>
      <p:pic>
        <p:nvPicPr>
          <p:cNvPr id="4" name="Afbeelding 4" descr="Afbeelding met buiten, boom&#10;&#10;Automatisch gegenereerde beschrijving">
            <a:extLst>
              <a:ext uri="{FF2B5EF4-FFF2-40B4-BE49-F238E27FC236}">
                <a16:creationId xmlns:a16="http://schemas.microsoft.com/office/drawing/2014/main" id="{A750ABEA-58F0-485C-AC24-789E78C176B3}"/>
              </a:ext>
            </a:extLst>
          </p:cNvPr>
          <p:cNvPicPr>
            <a:picLocks noChangeAspect="1"/>
          </p:cNvPicPr>
          <p:nvPr/>
        </p:nvPicPr>
        <p:blipFill>
          <a:blip r:embed="rId3"/>
          <a:stretch>
            <a:fillRect/>
          </a:stretch>
        </p:blipFill>
        <p:spPr>
          <a:xfrm>
            <a:off x="4691028" y="2235390"/>
            <a:ext cx="2743200" cy="3466257"/>
          </a:xfrm>
          <a:prstGeom prst="rect">
            <a:avLst/>
          </a:prstGeom>
        </p:spPr>
      </p:pic>
      <p:pic>
        <p:nvPicPr>
          <p:cNvPr id="5" name="Afbeelding 6" descr="Afbeelding met grond, buiten, vuilnis, stoeprand&#10;&#10;Automatisch gegenereerde beschrijving">
            <a:extLst>
              <a:ext uri="{FF2B5EF4-FFF2-40B4-BE49-F238E27FC236}">
                <a16:creationId xmlns:a16="http://schemas.microsoft.com/office/drawing/2014/main" id="{3542CC03-FC27-43F0-8890-2497C2E6B7E9}"/>
              </a:ext>
            </a:extLst>
          </p:cNvPr>
          <p:cNvPicPr>
            <a:picLocks noChangeAspect="1"/>
          </p:cNvPicPr>
          <p:nvPr/>
        </p:nvPicPr>
        <p:blipFill>
          <a:blip r:embed="rId4"/>
          <a:stretch>
            <a:fillRect/>
          </a:stretch>
        </p:blipFill>
        <p:spPr>
          <a:xfrm>
            <a:off x="1014517" y="2222564"/>
            <a:ext cx="2743200" cy="3469660"/>
          </a:xfrm>
          <a:prstGeom prst="rect">
            <a:avLst/>
          </a:prstGeom>
        </p:spPr>
      </p:pic>
      <p:pic>
        <p:nvPicPr>
          <p:cNvPr id="7" name="Afbeelding 7" descr="Afbeelding met tekst, buiten, gras, grond&#10;&#10;Automatisch gegenereerde beschrijving">
            <a:extLst>
              <a:ext uri="{FF2B5EF4-FFF2-40B4-BE49-F238E27FC236}">
                <a16:creationId xmlns:a16="http://schemas.microsoft.com/office/drawing/2014/main" id="{F8A1F29A-C4EF-4517-AFCC-7E26CE81A3E9}"/>
              </a:ext>
            </a:extLst>
          </p:cNvPr>
          <p:cNvPicPr>
            <a:picLocks noChangeAspect="1"/>
          </p:cNvPicPr>
          <p:nvPr/>
        </p:nvPicPr>
        <p:blipFill>
          <a:blip r:embed="rId5"/>
          <a:stretch>
            <a:fillRect/>
          </a:stretch>
        </p:blipFill>
        <p:spPr>
          <a:xfrm>
            <a:off x="8417597" y="2233688"/>
            <a:ext cx="2743200" cy="3469660"/>
          </a:xfrm>
          <a:prstGeom prst="rect">
            <a:avLst/>
          </a:prstGeom>
        </p:spPr>
      </p:pic>
    </p:spTree>
    <p:extLst>
      <p:ext uri="{BB962C8B-B14F-4D97-AF65-F5344CB8AC3E}">
        <p14:creationId xmlns:p14="http://schemas.microsoft.com/office/powerpoint/2010/main" val="40908239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238" cy="6858000"/>
          </a:xfrm>
        </p:spPr>
      </p:pic>
      <p:sp>
        <p:nvSpPr>
          <p:cNvPr id="6" name="Titel 1">
            <a:extLst>
              <a:ext uri="{FF2B5EF4-FFF2-40B4-BE49-F238E27FC236}">
                <a16:creationId xmlns:a16="http://schemas.microsoft.com/office/drawing/2014/main" id="{0F66EA3F-838B-4A48-B3F1-9EA4F5C21E5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latin typeface="Montserrat ExtraBold"/>
              </a:rPr>
              <a:t>Een 'sfeer' impressie</a:t>
            </a:r>
            <a:endParaRPr lang="nl-NL">
              <a:solidFill>
                <a:schemeClr val="bg1"/>
              </a:solidFill>
              <a:latin typeface="Montserrat ExtraBold"/>
            </a:endParaRPr>
          </a:p>
        </p:txBody>
      </p:sp>
      <p:pic>
        <p:nvPicPr>
          <p:cNvPr id="3" name="Afbeelding 3">
            <a:extLst>
              <a:ext uri="{FF2B5EF4-FFF2-40B4-BE49-F238E27FC236}">
                <a16:creationId xmlns:a16="http://schemas.microsoft.com/office/drawing/2014/main" id="{A5F43DE3-342E-4378-8DE1-A769DB87A130}"/>
              </a:ext>
            </a:extLst>
          </p:cNvPr>
          <p:cNvPicPr>
            <a:picLocks noChangeAspect="1"/>
          </p:cNvPicPr>
          <p:nvPr/>
        </p:nvPicPr>
        <p:blipFill>
          <a:blip r:embed="rId3"/>
          <a:stretch>
            <a:fillRect/>
          </a:stretch>
        </p:blipFill>
        <p:spPr>
          <a:xfrm>
            <a:off x="8417597" y="2216003"/>
            <a:ext cx="2743200" cy="3471657"/>
          </a:xfrm>
          <a:prstGeom prst="rect">
            <a:avLst/>
          </a:prstGeom>
        </p:spPr>
      </p:pic>
      <p:pic>
        <p:nvPicPr>
          <p:cNvPr id="4" name="Afbeelding 4" descr="Afbeelding met gras, buiten, gazon, klein&#10;&#10;Automatisch gegenereerde beschrijving">
            <a:extLst>
              <a:ext uri="{FF2B5EF4-FFF2-40B4-BE49-F238E27FC236}">
                <a16:creationId xmlns:a16="http://schemas.microsoft.com/office/drawing/2014/main" id="{7EEC4483-9730-4587-B3E6-33C53A3373C4}"/>
              </a:ext>
            </a:extLst>
          </p:cNvPr>
          <p:cNvPicPr>
            <a:picLocks noChangeAspect="1"/>
          </p:cNvPicPr>
          <p:nvPr/>
        </p:nvPicPr>
        <p:blipFill>
          <a:blip r:embed="rId4"/>
          <a:stretch>
            <a:fillRect/>
          </a:stretch>
        </p:blipFill>
        <p:spPr>
          <a:xfrm>
            <a:off x="4726808" y="2224103"/>
            <a:ext cx="2743200" cy="3472774"/>
          </a:xfrm>
          <a:prstGeom prst="rect">
            <a:avLst/>
          </a:prstGeom>
        </p:spPr>
      </p:pic>
      <p:pic>
        <p:nvPicPr>
          <p:cNvPr id="5" name="Afbeelding 6" descr="Afbeelding met gras, buiten, gebouw, stoeprand&#10;&#10;Automatisch gegenereerde beschrijving">
            <a:extLst>
              <a:ext uri="{FF2B5EF4-FFF2-40B4-BE49-F238E27FC236}">
                <a16:creationId xmlns:a16="http://schemas.microsoft.com/office/drawing/2014/main" id="{E80D2FB5-3551-4126-8A33-C2C5D378C63F}"/>
              </a:ext>
            </a:extLst>
          </p:cNvPr>
          <p:cNvPicPr>
            <a:picLocks noChangeAspect="1"/>
          </p:cNvPicPr>
          <p:nvPr/>
        </p:nvPicPr>
        <p:blipFill>
          <a:blip r:embed="rId5"/>
          <a:stretch>
            <a:fillRect/>
          </a:stretch>
        </p:blipFill>
        <p:spPr>
          <a:xfrm>
            <a:off x="1014517" y="2228960"/>
            <a:ext cx="2743200" cy="3467992"/>
          </a:xfrm>
          <a:prstGeom prst="rect">
            <a:avLst/>
          </a:prstGeom>
        </p:spPr>
      </p:pic>
    </p:spTree>
    <p:extLst>
      <p:ext uri="{BB962C8B-B14F-4D97-AF65-F5344CB8AC3E}">
        <p14:creationId xmlns:p14="http://schemas.microsoft.com/office/powerpoint/2010/main" val="1050079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238" cy="6858000"/>
          </a:xfrm>
        </p:spPr>
      </p:pic>
      <p:sp>
        <p:nvSpPr>
          <p:cNvPr id="6" name="Titel 1">
            <a:extLst>
              <a:ext uri="{FF2B5EF4-FFF2-40B4-BE49-F238E27FC236}">
                <a16:creationId xmlns:a16="http://schemas.microsoft.com/office/drawing/2014/main" id="{0F66EA3F-838B-4A48-B3F1-9EA4F5C21E5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latin typeface="Montserrat ExtraBold"/>
              </a:rPr>
              <a:t>Een 'sfeer' impressie</a:t>
            </a:r>
            <a:endParaRPr lang="nl-NL">
              <a:solidFill>
                <a:schemeClr val="bg1"/>
              </a:solidFill>
              <a:latin typeface="Montserrat ExtraBold"/>
            </a:endParaRPr>
          </a:p>
        </p:txBody>
      </p:sp>
      <p:pic>
        <p:nvPicPr>
          <p:cNvPr id="3" name="Afbeelding 3" descr="Afbeelding met tekst, buiten, boom, grond&#10;&#10;Automatisch gegenereerde beschrijving">
            <a:extLst>
              <a:ext uri="{FF2B5EF4-FFF2-40B4-BE49-F238E27FC236}">
                <a16:creationId xmlns:a16="http://schemas.microsoft.com/office/drawing/2014/main" id="{9BDA3CDD-3BB7-49BC-854F-B4A8F2462430}"/>
              </a:ext>
            </a:extLst>
          </p:cNvPr>
          <p:cNvPicPr>
            <a:picLocks noChangeAspect="1"/>
          </p:cNvPicPr>
          <p:nvPr/>
        </p:nvPicPr>
        <p:blipFill>
          <a:blip r:embed="rId3"/>
          <a:stretch>
            <a:fillRect/>
          </a:stretch>
        </p:blipFill>
        <p:spPr>
          <a:xfrm>
            <a:off x="8417597" y="2228960"/>
            <a:ext cx="2743200" cy="3467992"/>
          </a:xfrm>
          <a:prstGeom prst="rect">
            <a:avLst/>
          </a:prstGeom>
        </p:spPr>
      </p:pic>
      <p:pic>
        <p:nvPicPr>
          <p:cNvPr id="5" name="Afbeelding 6" descr="Afbeelding met buiten, grond, boom, gras&#10;&#10;Automatisch gegenereerde beschrijving">
            <a:extLst>
              <a:ext uri="{FF2B5EF4-FFF2-40B4-BE49-F238E27FC236}">
                <a16:creationId xmlns:a16="http://schemas.microsoft.com/office/drawing/2014/main" id="{DA42A874-2D0A-402C-BFD4-52B3AA240E01}"/>
              </a:ext>
            </a:extLst>
          </p:cNvPr>
          <p:cNvPicPr>
            <a:picLocks noChangeAspect="1"/>
          </p:cNvPicPr>
          <p:nvPr/>
        </p:nvPicPr>
        <p:blipFill>
          <a:blip r:embed="rId4"/>
          <a:stretch>
            <a:fillRect/>
          </a:stretch>
        </p:blipFill>
        <p:spPr>
          <a:xfrm>
            <a:off x="4724400" y="2228960"/>
            <a:ext cx="2743200" cy="3467992"/>
          </a:xfrm>
          <a:prstGeom prst="rect">
            <a:avLst/>
          </a:prstGeom>
        </p:spPr>
      </p:pic>
      <p:pic>
        <p:nvPicPr>
          <p:cNvPr id="7" name="Afbeelding 7" descr="Afbeelding met buiten&#10;&#10;Automatisch gegenereerde beschrijving">
            <a:extLst>
              <a:ext uri="{FF2B5EF4-FFF2-40B4-BE49-F238E27FC236}">
                <a16:creationId xmlns:a16="http://schemas.microsoft.com/office/drawing/2014/main" id="{7AFDF080-C964-4405-9995-3A10D66C0428}"/>
              </a:ext>
            </a:extLst>
          </p:cNvPr>
          <p:cNvPicPr>
            <a:picLocks noChangeAspect="1"/>
          </p:cNvPicPr>
          <p:nvPr/>
        </p:nvPicPr>
        <p:blipFill>
          <a:blip r:embed="rId5"/>
          <a:stretch>
            <a:fillRect/>
          </a:stretch>
        </p:blipFill>
        <p:spPr>
          <a:xfrm>
            <a:off x="1025641" y="2229242"/>
            <a:ext cx="2743200" cy="3467428"/>
          </a:xfrm>
          <a:prstGeom prst="rect">
            <a:avLst/>
          </a:prstGeom>
        </p:spPr>
      </p:pic>
    </p:spTree>
    <p:extLst>
      <p:ext uri="{BB962C8B-B14F-4D97-AF65-F5344CB8AC3E}">
        <p14:creationId xmlns:p14="http://schemas.microsoft.com/office/powerpoint/2010/main" val="42361992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2191238" cy="6858000"/>
          </a:xfrm>
        </p:spPr>
      </p:pic>
      <p:sp>
        <p:nvSpPr>
          <p:cNvPr id="6" name="Titel 1">
            <a:extLst>
              <a:ext uri="{FF2B5EF4-FFF2-40B4-BE49-F238E27FC236}">
                <a16:creationId xmlns:a16="http://schemas.microsoft.com/office/drawing/2014/main" id="{0F66EA3F-838B-4A48-B3F1-9EA4F5C21E5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latin typeface="Montserrat ExtraBold"/>
              </a:rPr>
              <a:t>Een 'sfeer' impressie</a:t>
            </a:r>
            <a:endParaRPr lang="nl-NL">
              <a:solidFill>
                <a:schemeClr val="bg1"/>
              </a:solidFill>
              <a:latin typeface="Montserrat ExtraBold"/>
            </a:endParaRPr>
          </a:p>
        </p:txBody>
      </p:sp>
      <p:pic>
        <p:nvPicPr>
          <p:cNvPr id="3" name="Afbeelding 3" descr="Afbeelding met tekst, boom, buiten, grond&#10;&#10;Automatisch gegenereerde beschrijving">
            <a:extLst>
              <a:ext uri="{FF2B5EF4-FFF2-40B4-BE49-F238E27FC236}">
                <a16:creationId xmlns:a16="http://schemas.microsoft.com/office/drawing/2014/main" id="{95AD8796-6FEF-49AC-8577-ABB386663D54}"/>
              </a:ext>
            </a:extLst>
          </p:cNvPr>
          <p:cNvPicPr>
            <a:picLocks noChangeAspect="1"/>
          </p:cNvPicPr>
          <p:nvPr/>
        </p:nvPicPr>
        <p:blipFill>
          <a:blip r:embed="rId3"/>
          <a:stretch>
            <a:fillRect/>
          </a:stretch>
        </p:blipFill>
        <p:spPr>
          <a:xfrm>
            <a:off x="1025641" y="2228960"/>
            <a:ext cx="2743200" cy="3467992"/>
          </a:xfrm>
          <a:prstGeom prst="rect">
            <a:avLst/>
          </a:prstGeom>
        </p:spPr>
      </p:pic>
      <p:pic>
        <p:nvPicPr>
          <p:cNvPr id="4" name="Afbeelding 4" descr="Afbeelding met tekst, buiten, grond, trottoir&#10;&#10;Automatisch gegenereerde beschrijving">
            <a:extLst>
              <a:ext uri="{FF2B5EF4-FFF2-40B4-BE49-F238E27FC236}">
                <a16:creationId xmlns:a16="http://schemas.microsoft.com/office/drawing/2014/main" id="{38BDBDAC-04AE-48F6-95A9-7ADB54806573}"/>
              </a:ext>
            </a:extLst>
          </p:cNvPr>
          <p:cNvPicPr>
            <a:picLocks noChangeAspect="1"/>
          </p:cNvPicPr>
          <p:nvPr/>
        </p:nvPicPr>
        <p:blipFill>
          <a:blip r:embed="rId4"/>
          <a:stretch>
            <a:fillRect/>
          </a:stretch>
        </p:blipFill>
        <p:spPr>
          <a:xfrm>
            <a:off x="4713276" y="2228711"/>
            <a:ext cx="2743200" cy="3468489"/>
          </a:xfrm>
          <a:prstGeom prst="rect">
            <a:avLst/>
          </a:prstGeom>
        </p:spPr>
      </p:pic>
      <p:pic>
        <p:nvPicPr>
          <p:cNvPr id="5" name="Afbeelding 6" descr="Afbeelding met buiten, gras, picknick, stoeprand&#10;&#10;Automatisch gegenereerde beschrijving">
            <a:extLst>
              <a:ext uri="{FF2B5EF4-FFF2-40B4-BE49-F238E27FC236}">
                <a16:creationId xmlns:a16="http://schemas.microsoft.com/office/drawing/2014/main" id="{EB11577A-940C-4C97-A160-964D61768A84}"/>
              </a:ext>
            </a:extLst>
          </p:cNvPr>
          <p:cNvPicPr>
            <a:picLocks noChangeAspect="1"/>
          </p:cNvPicPr>
          <p:nvPr/>
        </p:nvPicPr>
        <p:blipFill>
          <a:blip r:embed="rId5"/>
          <a:stretch>
            <a:fillRect/>
          </a:stretch>
        </p:blipFill>
        <p:spPr>
          <a:xfrm>
            <a:off x="8406473" y="2228285"/>
            <a:ext cx="2743200" cy="3469341"/>
          </a:xfrm>
          <a:prstGeom prst="rect">
            <a:avLst/>
          </a:prstGeom>
        </p:spPr>
      </p:pic>
    </p:spTree>
    <p:extLst>
      <p:ext uri="{BB962C8B-B14F-4D97-AF65-F5344CB8AC3E}">
        <p14:creationId xmlns:p14="http://schemas.microsoft.com/office/powerpoint/2010/main" val="32136738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7C0496F-0C30-4D11-A8BF-F457DBA95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 y="-13101"/>
            <a:ext cx="12188152" cy="6856263"/>
          </a:xfrm>
          <a:prstGeom prst="rect">
            <a:avLst/>
          </a:prstGeom>
        </p:spPr>
      </p:pic>
      <p:sp>
        <p:nvSpPr>
          <p:cNvPr id="9" name="Titel 1">
            <a:extLst>
              <a:ext uri="{FF2B5EF4-FFF2-40B4-BE49-F238E27FC236}">
                <a16:creationId xmlns:a16="http://schemas.microsoft.com/office/drawing/2014/main" id="{460A9D2E-80EC-42CC-AB3A-E77A6A95D4D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latin typeface="Montserrat ExtraBold"/>
              </a:rPr>
              <a:t>Wijken</a:t>
            </a:r>
            <a:endParaRPr lang="nl-NL">
              <a:solidFill>
                <a:schemeClr val="bg1"/>
              </a:solidFill>
            </a:endParaRPr>
          </a:p>
        </p:txBody>
      </p:sp>
      <p:pic>
        <p:nvPicPr>
          <p:cNvPr id="3" name="Afbeelding 4" descr="Afbeelding met binnen, persoon, neerleggen, benen&#10;&#10;Automatisch gegenereerde beschrijving">
            <a:extLst>
              <a:ext uri="{FF2B5EF4-FFF2-40B4-BE49-F238E27FC236}">
                <a16:creationId xmlns:a16="http://schemas.microsoft.com/office/drawing/2014/main" id="{9C522A6C-53D8-4F75-8012-960AB89019C4}"/>
              </a:ext>
            </a:extLst>
          </p:cNvPr>
          <p:cNvPicPr>
            <a:picLocks noChangeAspect="1"/>
          </p:cNvPicPr>
          <p:nvPr/>
        </p:nvPicPr>
        <p:blipFill>
          <a:blip r:embed="rId3"/>
          <a:stretch>
            <a:fillRect/>
          </a:stretch>
        </p:blipFill>
        <p:spPr>
          <a:xfrm>
            <a:off x="8280655" y="1049002"/>
            <a:ext cx="3951511" cy="5978084"/>
          </a:xfrm>
          <a:prstGeom prst="rect">
            <a:avLst/>
          </a:prstGeom>
        </p:spPr>
      </p:pic>
      <p:sp>
        <p:nvSpPr>
          <p:cNvPr id="4" name="Tekstvak 3">
            <a:extLst>
              <a:ext uri="{FF2B5EF4-FFF2-40B4-BE49-F238E27FC236}">
                <a16:creationId xmlns:a16="http://schemas.microsoft.com/office/drawing/2014/main" id="{BB459F68-EBE0-4F0E-90A6-414D6F67D95F}"/>
              </a:ext>
            </a:extLst>
          </p:cNvPr>
          <p:cNvSpPr txBox="1"/>
          <p:nvPr/>
        </p:nvSpPr>
        <p:spPr>
          <a:xfrm>
            <a:off x="747540" y="1387173"/>
            <a:ext cx="7070469"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err="1">
                <a:ea typeface="+mn-lt"/>
                <a:cs typeface="+mn-lt"/>
              </a:rPr>
              <a:t>Onze</a:t>
            </a:r>
            <a:r>
              <a:rPr lang="en-US" sz="1600" b="1" dirty="0">
                <a:ea typeface="+mn-lt"/>
                <a:cs typeface="+mn-lt"/>
              </a:rPr>
              <a:t> </a:t>
            </a:r>
            <a:r>
              <a:rPr lang="en-US" sz="1600" b="1" dirty="0" err="1">
                <a:ea typeface="+mn-lt"/>
                <a:cs typeface="+mn-lt"/>
              </a:rPr>
              <a:t>huurders</a:t>
            </a:r>
            <a:r>
              <a:rPr lang="en-US" sz="1600" b="1" dirty="0">
                <a:ea typeface="+mn-lt"/>
                <a:cs typeface="+mn-lt"/>
              </a:rPr>
              <a:t> </a:t>
            </a:r>
            <a:r>
              <a:rPr lang="en-US" sz="1600" b="1" dirty="0" err="1">
                <a:ea typeface="+mn-lt"/>
                <a:cs typeface="+mn-lt"/>
              </a:rPr>
              <a:t>wonen</a:t>
            </a:r>
            <a:r>
              <a:rPr lang="en-US" sz="1600" b="1" dirty="0">
                <a:ea typeface="+mn-lt"/>
                <a:cs typeface="+mn-lt"/>
              </a:rPr>
              <a:t> met name </a:t>
            </a:r>
            <a:r>
              <a:rPr lang="en-US" sz="1600" b="1" dirty="0" err="1">
                <a:ea typeface="+mn-lt"/>
                <a:cs typeface="+mn-lt"/>
              </a:rPr>
              <a:t>aan</a:t>
            </a:r>
            <a:r>
              <a:rPr lang="en-US" sz="1600" b="1" dirty="0">
                <a:ea typeface="+mn-lt"/>
                <a:cs typeface="+mn-lt"/>
              </a:rPr>
              <a:t> de </a:t>
            </a:r>
            <a:r>
              <a:rPr lang="en-US" sz="1600" b="1" dirty="0" err="1">
                <a:ea typeface="+mn-lt"/>
                <a:cs typeface="+mn-lt"/>
              </a:rPr>
              <a:t>noordoostzijde</a:t>
            </a:r>
            <a:r>
              <a:rPr lang="en-US" sz="1600" b="1" dirty="0">
                <a:ea typeface="+mn-lt"/>
                <a:cs typeface="+mn-lt"/>
              </a:rPr>
              <a:t> van Leeuwarden. We </a:t>
            </a:r>
            <a:r>
              <a:rPr lang="en-US" sz="1600" b="1" dirty="0" err="1">
                <a:ea typeface="+mn-lt"/>
                <a:cs typeface="+mn-lt"/>
              </a:rPr>
              <a:t>zien</a:t>
            </a:r>
            <a:r>
              <a:rPr lang="en-US" sz="1600" b="1" dirty="0">
                <a:ea typeface="+mn-lt"/>
                <a:cs typeface="+mn-lt"/>
              </a:rPr>
              <a:t> dan </a:t>
            </a:r>
            <a:r>
              <a:rPr lang="en-US" sz="1600" b="1" dirty="0" err="1">
                <a:ea typeface="+mn-lt"/>
                <a:cs typeface="+mn-lt"/>
              </a:rPr>
              <a:t>ook</a:t>
            </a:r>
            <a:r>
              <a:rPr lang="en-US" sz="1600" b="1" dirty="0">
                <a:ea typeface="+mn-lt"/>
                <a:cs typeface="+mn-lt"/>
              </a:rPr>
              <a:t> </a:t>
            </a:r>
            <a:r>
              <a:rPr lang="en-US" sz="1600" b="1" dirty="0" err="1">
                <a:ea typeface="+mn-lt"/>
                <a:cs typeface="+mn-lt"/>
              </a:rPr>
              <a:t>dat</a:t>
            </a:r>
            <a:r>
              <a:rPr lang="en-US" sz="1600" b="1" dirty="0">
                <a:ea typeface="+mn-lt"/>
                <a:cs typeface="+mn-lt"/>
              </a:rPr>
              <a:t> de </a:t>
            </a:r>
            <a:r>
              <a:rPr lang="en-US" sz="1600" b="1" dirty="0" err="1">
                <a:ea typeface="+mn-lt"/>
                <a:cs typeface="+mn-lt"/>
              </a:rPr>
              <a:t>problemen</a:t>
            </a:r>
            <a:r>
              <a:rPr lang="en-US" sz="1600" b="1" dirty="0">
                <a:ea typeface="+mn-lt"/>
                <a:cs typeface="+mn-lt"/>
              </a:rPr>
              <a:t> </a:t>
            </a:r>
            <a:r>
              <a:rPr lang="en-US" sz="1600" b="1" dirty="0" err="1">
                <a:ea typeface="+mn-lt"/>
                <a:cs typeface="+mn-lt"/>
              </a:rPr>
              <a:t>zich</a:t>
            </a:r>
            <a:r>
              <a:rPr lang="en-US" sz="1600" b="1" dirty="0">
                <a:ea typeface="+mn-lt"/>
                <a:cs typeface="+mn-lt"/>
              </a:rPr>
              <a:t> </a:t>
            </a:r>
            <a:r>
              <a:rPr lang="en-US" sz="1600" b="1" dirty="0" err="1">
                <a:ea typeface="+mn-lt"/>
                <a:cs typeface="+mn-lt"/>
              </a:rPr>
              <a:t>vooral</a:t>
            </a:r>
            <a:r>
              <a:rPr lang="en-US" sz="1600" b="1" dirty="0">
                <a:ea typeface="+mn-lt"/>
                <a:cs typeface="+mn-lt"/>
              </a:rPr>
              <a:t> </a:t>
            </a:r>
            <a:r>
              <a:rPr lang="en-US" sz="1600" b="1" dirty="0" err="1">
                <a:ea typeface="+mn-lt"/>
                <a:cs typeface="+mn-lt"/>
              </a:rPr>
              <a:t>voordoen</a:t>
            </a:r>
            <a:r>
              <a:rPr lang="en-US" sz="1600" b="1" dirty="0">
                <a:ea typeface="+mn-lt"/>
                <a:cs typeface="+mn-lt"/>
              </a:rPr>
              <a:t> in de </a:t>
            </a:r>
            <a:r>
              <a:rPr lang="en-US" sz="1600" b="1" dirty="0" err="1">
                <a:ea typeface="+mn-lt"/>
                <a:cs typeface="+mn-lt"/>
              </a:rPr>
              <a:t>volgende</a:t>
            </a:r>
            <a:r>
              <a:rPr lang="en-US" sz="1600" b="1" dirty="0">
                <a:ea typeface="+mn-lt"/>
                <a:cs typeface="+mn-lt"/>
              </a:rPr>
              <a:t> </a:t>
            </a:r>
            <a:r>
              <a:rPr lang="en-US" sz="1600" b="1" dirty="0" err="1">
                <a:ea typeface="+mn-lt"/>
                <a:cs typeface="+mn-lt"/>
              </a:rPr>
              <a:t>wijken</a:t>
            </a:r>
            <a:r>
              <a:rPr lang="en-US" sz="1600" b="1" dirty="0">
                <a:ea typeface="+mn-lt"/>
                <a:cs typeface="+mn-lt"/>
              </a:rPr>
              <a:t>:</a:t>
            </a:r>
            <a:endParaRPr lang="nl-NL" b="1" dirty="0"/>
          </a:p>
          <a:p>
            <a:endParaRPr lang="en-US" sz="1600" dirty="0">
              <a:ea typeface="+mn-lt"/>
              <a:cs typeface="+mn-lt"/>
            </a:endParaRPr>
          </a:p>
          <a:p>
            <a:pPr marL="285750" indent="-285750">
              <a:buFont typeface="Arial"/>
              <a:buChar char="•"/>
            </a:pPr>
            <a:r>
              <a:rPr lang="en-US" sz="1600" dirty="0">
                <a:ea typeface="+mn-lt"/>
                <a:cs typeface="+mn-lt"/>
              </a:rPr>
              <a:t>Bilgaard</a:t>
            </a:r>
            <a:endParaRPr lang="en-US" dirty="0"/>
          </a:p>
          <a:p>
            <a:pPr marL="285750" indent="-285750">
              <a:buFont typeface="Arial"/>
              <a:buChar char="•"/>
            </a:pPr>
            <a:r>
              <a:rPr lang="en-US" sz="1600" dirty="0" err="1">
                <a:ea typeface="+mn-lt"/>
                <a:cs typeface="+mn-lt"/>
              </a:rPr>
              <a:t>Vrijheidswijk</a:t>
            </a:r>
            <a:endParaRPr lang="en-US" dirty="0" err="1"/>
          </a:p>
          <a:p>
            <a:pPr marL="285750" indent="-285750">
              <a:buFont typeface="Arial"/>
              <a:buChar char="•"/>
            </a:pPr>
            <a:r>
              <a:rPr lang="en-US" sz="1600" dirty="0" err="1">
                <a:ea typeface="+mn-lt"/>
                <a:cs typeface="+mn-lt"/>
              </a:rPr>
              <a:t>Heechterp</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Schieringen</a:t>
            </a:r>
            <a:endParaRPr lang="en-US" dirty="0" err="1"/>
          </a:p>
          <a:p>
            <a:pPr marL="285750" indent="-285750">
              <a:buFont typeface="Arial"/>
              <a:buChar char="•"/>
            </a:pPr>
            <a:r>
              <a:rPr lang="en-US" sz="1600" dirty="0">
                <a:ea typeface="+mn-lt"/>
                <a:cs typeface="+mn-lt"/>
              </a:rPr>
              <a:t>Oud-</a:t>
            </a:r>
            <a:r>
              <a:rPr lang="en-US" sz="1600" dirty="0" err="1">
                <a:ea typeface="+mn-lt"/>
                <a:cs typeface="+mn-lt"/>
              </a:rPr>
              <a:t>oost</a:t>
            </a:r>
            <a:endParaRPr lang="nl-NL" dirty="0" err="1"/>
          </a:p>
          <a:p>
            <a:pPr marL="285750" indent="-285750">
              <a:buFont typeface="Arial"/>
              <a:buChar char="•"/>
            </a:pPr>
            <a:r>
              <a:rPr lang="en-US" sz="1600" dirty="0" err="1">
                <a:ea typeface="+mn-lt"/>
                <a:cs typeface="+mn-lt"/>
              </a:rPr>
              <a:t>Huizum</a:t>
            </a:r>
            <a:r>
              <a:rPr lang="en-US" sz="1600" dirty="0">
                <a:ea typeface="+mn-lt"/>
                <a:cs typeface="+mn-lt"/>
              </a:rPr>
              <a:t>-west</a:t>
            </a:r>
            <a:endParaRPr lang="en-US" dirty="0"/>
          </a:p>
          <a:p>
            <a:pPr marL="285750" indent="-285750">
              <a:buFont typeface="Arial"/>
              <a:buChar char="•"/>
            </a:pPr>
            <a:endParaRPr lang="en-US" sz="1600" dirty="0">
              <a:ea typeface="+mn-lt"/>
              <a:cs typeface="+mn-lt"/>
            </a:endParaRPr>
          </a:p>
          <a:p>
            <a:r>
              <a:rPr lang="en-US" sz="1600" dirty="0">
                <a:ea typeface="+mn-lt"/>
                <a:cs typeface="+mn-lt"/>
              </a:rPr>
              <a:t>Ook </a:t>
            </a:r>
            <a:r>
              <a:rPr lang="en-US" sz="1600" dirty="0" err="1">
                <a:ea typeface="+mn-lt"/>
                <a:cs typeface="+mn-lt"/>
              </a:rPr>
              <a:t>uit</a:t>
            </a:r>
            <a:r>
              <a:rPr lang="en-US" sz="1600" dirty="0">
                <a:ea typeface="+mn-lt"/>
                <a:cs typeface="+mn-lt"/>
              </a:rPr>
              <a:t> </a:t>
            </a:r>
            <a:r>
              <a:rPr lang="en-US" sz="1600" dirty="0" err="1">
                <a:ea typeface="+mn-lt"/>
                <a:cs typeface="+mn-lt"/>
              </a:rPr>
              <a:t>andere</a:t>
            </a:r>
            <a:r>
              <a:rPr lang="en-US" sz="1600" dirty="0">
                <a:ea typeface="+mn-lt"/>
                <a:cs typeface="+mn-lt"/>
              </a:rPr>
              <a:t> </a:t>
            </a:r>
            <a:r>
              <a:rPr lang="en-US" sz="1600" dirty="0" err="1">
                <a:ea typeface="+mn-lt"/>
                <a:cs typeface="+mn-lt"/>
              </a:rPr>
              <a:t>wijken</a:t>
            </a:r>
            <a:r>
              <a:rPr lang="en-US" sz="1600" dirty="0">
                <a:ea typeface="+mn-lt"/>
                <a:cs typeface="+mn-lt"/>
              </a:rPr>
              <a:t> </a:t>
            </a:r>
            <a:r>
              <a:rPr lang="en-US" sz="1600" dirty="0" err="1">
                <a:ea typeface="+mn-lt"/>
                <a:cs typeface="+mn-lt"/>
              </a:rPr>
              <a:t>zoals</a:t>
            </a:r>
            <a:r>
              <a:rPr lang="en-US" sz="1600" dirty="0">
                <a:ea typeface="+mn-lt"/>
                <a:cs typeface="+mn-lt"/>
              </a:rPr>
              <a:t> de </a:t>
            </a:r>
            <a:r>
              <a:rPr lang="en-US" sz="1600" dirty="0" err="1">
                <a:ea typeface="+mn-lt"/>
                <a:cs typeface="+mn-lt"/>
              </a:rPr>
              <a:t>Binnenstad</a:t>
            </a:r>
            <a:r>
              <a:rPr lang="en-US" sz="1600" dirty="0">
                <a:ea typeface="+mn-lt"/>
                <a:cs typeface="+mn-lt"/>
              </a:rPr>
              <a:t>, </a:t>
            </a:r>
            <a:r>
              <a:rPr lang="en-US" sz="1600" dirty="0" err="1">
                <a:ea typeface="+mn-lt"/>
                <a:cs typeface="+mn-lt"/>
              </a:rPr>
              <a:t>Valeriuskwartier</a:t>
            </a:r>
            <a:r>
              <a:rPr lang="en-US" sz="1600" dirty="0">
                <a:ea typeface="+mn-lt"/>
                <a:cs typeface="+mn-lt"/>
              </a:rPr>
              <a:t>, </a:t>
            </a:r>
            <a:r>
              <a:rPr lang="en-US" sz="1600" dirty="0" err="1">
                <a:ea typeface="+mn-lt"/>
                <a:cs typeface="+mn-lt"/>
              </a:rPr>
              <a:t>Muziek</a:t>
            </a:r>
            <a:r>
              <a:rPr lang="en-US" sz="1600" dirty="0">
                <a:ea typeface="+mn-lt"/>
                <a:cs typeface="+mn-lt"/>
              </a:rPr>
              <a:t>-/Transvaal-/</a:t>
            </a:r>
            <a:r>
              <a:rPr lang="en-US" sz="1600" dirty="0" err="1">
                <a:ea typeface="+mn-lt"/>
                <a:cs typeface="+mn-lt"/>
              </a:rPr>
              <a:t>Vogelbuurt</a:t>
            </a:r>
            <a:r>
              <a:rPr lang="en-US" sz="1600" dirty="0">
                <a:ea typeface="+mn-lt"/>
                <a:cs typeface="+mn-lt"/>
              </a:rPr>
              <a:t>, </a:t>
            </a:r>
            <a:r>
              <a:rPr lang="en-US" sz="1600" dirty="0" err="1">
                <a:ea typeface="+mn-lt"/>
                <a:cs typeface="+mn-lt"/>
              </a:rPr>
              <a:t>Aldlân</a:t>
            </a:r>
            <a:r>
              <a:rPr lang="en-US" sz="1600" dirty="0">
                <a:ea typeface="+mn-lt"/>
                <a:cs typeface="+mn-lt"/>
              </a:rPr>
              <a:t> </a:t>
            </a:r>
            <a:r>
              <a:rPr lang="en-US" sz="1600" dirty="0" err="1">
                <a:ea typeface="+mn-lt"/>
                <a:cs typeface="+mn-lt"/>
              </a:rPr>
              <a:t>en</a:t>
            </a:r>
            <a:r>
              <a:rPr lang="en-US" sz="1600" dirty="0">
                <a:ea typeface="+mn-lt"/>
                <a:cs typeface="+mn-lt"/>
              </a:rPr>
              <a:t> de </a:t>
            </a:r>
            <a:r>
              <a:rPr lang="en-US" sz="1600" dirty="0" err="1">
                <a:ea typeface="+mn-lt"/>
                <a:cs typeface="+mn-lt"/>
              </a:rPr>
              <a:t>Bloemenbuurt</a:t>
            </a:r>
            <a:r>
              <a:rPr lang="en-US" sz="1600" dirty="0">
                <a:ea typeface="+mn-lt"/>
                <a:cs typeface="+mn-lt"/>
              </a:rPr>
              <a:t>/</a:t>
            </a:r>
            <a:r>
              <a:rPr lang="en-US" sz="1600" dirty="0" err="1">
                <a:ea typeface="+mn-lt"/>
                <a:cs typeface="+mn-lt"/>
              </a:rPr>
              <a:t>Oldegalileën</a:t>
            </a:r>
            <a:r>
              <a:rPr lang="en-US" sz="1600" dirty="0">
                <a:ea typeface="+mn-lt"/>
                <a:cs typeface="+mn-lt"/>
              </a:rPr>
              <a:t> </a:t>
            </a:r>
            <a:r>
              <a:rPr lang="en-US" sz="1600" dirty="0" err="1">
                <a:ea typeface="+mn-lt"/>
                <a:cs typeface="+mn-lt"/>
              </a:rPr>
              <a:t>ontvangen</a:t>
            </a:r>
            <a:r>
              <a:rPr lang="en-US" sz="1600" dirty="0">
                <a:ea typeface="+mn-lt"/>
                <a:cs typeface="+mn-lt"/>
              </a:rPr>
              <a:t> we </a:t>
            </a:r>
            <a:r>
              <a:rPr lang="en-US" sz="1600" dirty="0" err="1">
                <a:ea typeface="+mn-lt"/>
                <a:cs typeface="+mn-lt"/>
              </a:rPr>
              <a:t>klachten</a:t>
            </a:r>
            <a:r>
              <a:rPr lang="en-US" sz="1600" dirty="0">
                <a:ea typeface="+mn-lt"/>
                <a:cs typeface="+mn-lt"/>
              </a:rPr>
              <a:t> over </a:t>
            </a:r>
            <a:r>
              <a:rPr lang="en-US" sz="1600" dirty="0" err="1">
                <a:ea typeface="+mn-lt"/>
                <a:cs typeface="+mn-lt"/>
              </a:rPr>
              <a:t>afval</a:t>
            </a:r>
            <a:r>
              <a:rPr lang="en-US" sz="1600" dirty="0">
                <a:ea typeface="+mn-lt"/>
                <a:cs typeface="+mn-lt"/>
              </a:rPr>
              <a:t>, de </a:t>
            </a:r>
            <a:r>
              <a:rPr lang="en-US" sz="1600" dirty="0" err="1">
                <a:ea typeface="+mn-lt"/>
                <a:cs typeface="+mn-lt"/>
              </a:rPr>
              <a:t>vertegenwoordiging</a:t>
            </a:r>
            <a:r>
              <a:rPr lang="en-US" sz="1600" dirty="0">
                <a:ea typeface="+mn-lt"/>
                <a:cs typeface="+mn-lt"/>
              </a:rPr>
              <a:t> van </a:t>
            </a:r>
            <a:r>
              <a:rPr lang="en-US" sz="1600" dirty="0" err="1">
                <a:ea typeface="+mn-lt"/>
                <a:cs typeface="+mn-lt"/>
              </a:rPr>
              <a:t>deze</a:t>
            </a:r>
            <a:r>
              <a:rPr lang="en-US" sz="1600" dirty="0">
                <a:ea typeface="+mn-lt"/>
                <a:cs typeface="+mn-lt"/>
              </a:rPr>
              <a:t> </a:t>
            </a:r>
            <a:r>
              <a:rPr lang="en-US" sz="1600" dirty="0" err="1">
                <a:ea typeface="+mn-lt"/>
                <a:cs typeface="+mn-lt"/>
              </a:rPr>
              <a:t>wijken</a:t>
            </a:r>
            <a:r>
              <a:rPr lang="en-US" sz="1600" dirty="0">
                <a:ea typeface="+mn-lt"/>
                <a:cs typeface="+mn-lt"/>
              </a:rPr>
              <a:t> </a:t>
            </a:r>
            <a:r>
              <a:rPr lang="en-US" sz="1600" dirty="0" err="1">
                <a:ea typeface="+mn-lt"/>
                <a:cs typeface="+mn-lt"/>
              </a:rPr>
              <a:t>binnen</a:t>
            </a:r>
            <a:r>
              <a:rPr lang="en-US" sz="1600" dirty="0">
                <a:ea typeface="+mn-lt"/>
                <a:cs typeface="+mn-lt"/>
              </a:rPr>
              <a:t> </a:t>
            </a:r>
            <a:r>
              <a:rPr lang="en-US" sz="1600" dirty="0" err="1">
                <a:ea typeface="+mn-lt"/>
                <a:cs typeface="+mn-lt"/>
              </a:rPr>
              <a:t>ons</a:t>
            </a:r>
            <a:r>
              <a:rPr lang="en-US" sz="1600" dirty="0">
                <a:ea typeface="+mn-lt"/>
                <a:cs typeface="+mn-lt"/>
              </a:rPr>
              <a:t> panel is </a:t>
            </a:r>
            <a:r>
              <a:rPr lang="en-US" sz="1600" dirty="0" err="1">
                <a:ea typeface="+mn-lt"/>
                <a:cs typeface="+mn-lt"/>
              </a:rPr>
              <a:t>te</a:t>
            </a:r>
            <a:r>
              <a:rPr lang="en-US" sz="1600" dirty="0">
                <a:ea typeface="+mn-lt"/>
                <a:cs typeface="+mn-lt"/>
              </a:rPr>
              <a:t> </a:t>
            </a:r>
            <a:r>
              <a:rPr lang="en-US" sz="1600" dirty="0" err="1">
                <a:ea typeface="+mn-lt"/>
                <a:cs typeface="+mn-lt"/>
              </a:rPr>
              <a:t>klein</a:t>
            </a:r>
            <a:r>
              <a:rPr lang="en-US" sz="1600" dirty="0">
                <a:ea typeface="+mn-lt"/>
                <a:cs typeface="+mn-lt"/>
              </a:rPr>
              <a:t> om </a:t>
            </a:r>
            <a:r>
              <a:rPr lang="en-US" sz="1600" dirty="0" err="1">
                <a:ea typeface="+mn-lt"/>
                <a:cs typeface="+mn-lt"/>
              </a:rPr>
              <a:t>hier</a:t>
            </a:r>
            <a:r>
              <a:rPr lang="en-US" sz="1600" dirty="0">
                <a:ea typeface="+mn-lt"/>
                <a:cs typeface="+mn-lt"/>
              </a:rPr>
              <a:t> </a:t>
            </a:r>
            <a:r>
              <a:rPr lang="en-US" sz="1600" dirty="0" err="1">
                <a:ea typeface="+mn-lt"/>
                <a:cs typeface="+mn-lt"/>
              </a:rPr>
              <a:t>onderbouwde</a:t>
            </a:r>
            <a:r>
              <a:rPr lang="en-US" sz="1600" dirty="0">
                <a:ea typeface="+mn-lt"/>
                <a:cs typeface="+mn-lt"/>
              </a:rPr>
              <a:t> </a:t>
            </a:r>
            <a:r>
              <a:rPr lang="en-US" sz="1600" dirty="0" err="1">
                <a:ea typeface="+mn-lt"/>
                <a:cs typeface="+mn-lt"/>
              </a:rPr>
              <a:t>uitspraken</a:t>
            </a:r>
            <a:r>
              <a:rPr lang="en-US" sz="1600" dirty="0">
                <a:ea typeface="+mn-lt"/>
                <a:cs typeface="+mn-lt"/>
              </a:rPr>
              <a:t> over </a:t>
            </a:r>
            <a:r>
              <a:rPr lang="en-US" sz="1600" dirty="0" err="1">
                <a:ea typeface="+mn-lt"/>
                <a:cs typeface="+mn-lt"/>
              </a:rPr>
              <a:t>te</a:t>
            </a:r>
            <a:r>
              <a:rPr lang="en-US" sz="1600" dirty="0">
                <a:ea typeface="+mn-lt"/>
                <a:cs typeface="+mn-lt"/>
              </a:rPr>
              <a:t> </a:t>
            </a:r>
            <a:r>
              <a:rPr lang="en-US" sz="1600" dirty="0" err="1">
                <a:ea typeface="+mn-lt"/>
                <a:cs typeface="+mn-lt"/>
              </a:rPr>
              <a:t>doen</a:t>
            </a:r>
            <a:r>
              <a:rPr lang="en-US" sz="1600" dirty="0">
                <a:ea typeface="+mn-lt"/>
                <a:cs typeface="+mn-lt"/>
              </a:rPr>
              <a:t>. Dat </a:t>
            </a:r>
            <a:r>
              <a:rPr lang="en-US" sz="1600" dirty="0" err="1">
                <a:ea typeface="+mn-lt"/>
                <a:cs typeface="+mn-lt"/>
              </a:rPr>
              <a:t>betekent</a:t>
            </a:r>
            <a:r>
              <a:rPr lang="en-US" sz="1600" dirty="0">
                <a:ea typeface="+mn-lt"/>
                <a:cs typeface="+mn-lt"/>
              </a:rPr>
              <a:t> </a:t>
            </a:r>
            <a:r>
              <a:rPr lang="en-US" sz="1600" dirty="0" err="1">
                <a:ea typeface="+mn-lt"/>
                <a:cs typeface="+mn-lt"/>
              </a:rPr>
              <a:t>echter</a:t>
            </a:r>
            <a:r>
              <a:rPr lang="en-US" sz="1600" dirty="0">
                <a:ea typeface="+mn-lt"/>
                <a:cs typeface="+mn-lt"/>
              </a:rPr>
              <a:t> </a:t>
            </a:r>
            <a:r>
              <a:rPr lang="en-US" sz="1600" dirty="0" err="1">
                <a:ea typeface="+mn-lt"/>
                <a:cs typeface="+mn-lt"/>
              </a:rPr>
              <a:t>niet</a:t>
            </a:r>
            <a:r>
              <a:rPr lang="en-US" sz="1600" dirty="0">
                <a:ea typeface="+mn-lt"/>
                <a:cs typeface="+mn-lt"/>
              </a:rPr>
              <a:t> </a:t>
            </a:r>
            <a:r>
              <a:rPr lang="en-US" sz="1600" dirty="0" err="1">
                <a:ea typeface="+mn-lt"/>
                <a:cs typeface="+mn-lt"/>
              </a:rPr>
              <a:t>dat</a:t>
            </a:r>
            <a:r>
              <a:rPr lang="en-US" sz="1600" dirty="0">
                <a:ea typeface="+mn-lt"/>
                <a:cs typeface="+mn-lt"/>
              </a:rPr>
              <a:t> de </a:t>
            </a:r>
            <a:r>
              <a:rPr lang="en-US" sz="1600" dirty="0" err="1">
                <a:ea typeface="+mn-lt"/>
                <a:cs typeface="+mn-lt"/>
              </a:rPr>
              <a:t>huurders</a:t>
            </a:r>
            <a:r>
              <a:rPr lang="en-US" sz="1600" dirty="0">
                <a:ea typeface="+mn-lt"/>
                <a:cs typeface="+mn-lt"/>
              </a:rPr>
              <a:t> </a:t>
            </a:r>
            <a:r>
              <a:rPr lang="en-US" sz="1600" dirty="0" err="1">
                <a:ea typeface="+mn-lt"/>
                <a:cs typeface="+mn-lt"/>
              </a:rPr>
              <a:t>daar</a:t>
            </a:r>
            <a:r>
              <a:rPr lang="en-US" sz="1600" dirty="0">
                <a:ea typeface="+mn-lt"/>
                <a:cs typeface="+mn-lt"/>
              </a:rPr>
              <a:t> </a:t>
            </a:r>
            <a:r>
              <a:rPr lang="en-US" sz="1600" dirty="0" err="1">
                <a:ea typeface="+mn-lt"/>
                <a:cs typeface="+mn-lt"/>
              </a:rPr>
              <a:t>geen</a:t>
            </a:r>
            <a:r>
              <a:rPr lang="en-US" sz="1600" dirty="0">
                <a:ea typeface="+mn-lt"/>
                <a:cs typeface="+mn-lt"/>
              </a:rPr>
              <a:t> </a:t>
            </a:r>
            <a:r>
              <a:rPr lang="en-US" sz="1600" dirty="0" err="1">
                <a:ea typeface="+mn-lt"/>
                <a:cs typeface="+mn-lt"/>
              </a:rPr>
              <a:t>problemen</a:t>
            </a:r>
            <a:r>
              <a:rPr lang="en-US" sz="1600" dirty="0">
                <a:ea typeface="+mn-lt"/>
                <a:cs typeface="+mn-lt"/>
              </a:rPr>
              <a:t> </a:t>
            </a:r>
            <a:r>
              <a:rPr lang="en-US" sz="1600" dirty="0" err="1">
                <a:ea typeface="+mn-lt"/>
                <a:cs typeface="+mn-lt"/>
              </a:rPr>
              <a:t>ondervinden</a:t>
            </a:r>
            <a:r>
              <a:rPr lang="en-US" sz="1600" dirty="0">
                <a:ea typeface="+mn-lt"/>
                <a:cs typeface="+mn-lt"/>
              </a:rPr>
              <a:t> op het </a:t>
            </a:r>
            <a:r>
              <a:rPr lang="en-US" sz="1600" dirty="0" err="1">
                <a:ea typeface="+mn-lt"/>
                <a:cs typeface="+mn-lt"/>
              </a:rPr>
              <a:t>gebied</a:t>
            </a:r>
            <a:r>
              <a:rPr lang="en-US" sz="1600" dirty="0">
                <a:ea typeface="+mn-lt"/>
                <a:cs typeface="+mn-lt"/>
              </a:rPr>
              <a:t>  van </a:t>
            </a:r>
            <a:r>
              <a:rPr lang="en-US" sz="1600" dirty="0" err="1">
                <a:ea typeface="+mn-lt"/>
                <a:cs typeface="+mn-lt"/>
              </a:rPr>
              <a:t>afval</a:t>
            </a:r>
            <a:r>
              <a:rPr lang="en-US" sz="1600" dirty="0">
                <a:ea typeface="+mn-lt"/>
                <a:cs typeface="+mn-lt"/>
              </a:rPr>
              <a:t>.</a:t>
            </a:r>
            <a:endParaRPr lang="en-US" dirty="0">
              <a:ea typeface="+mn-lt"/>
              <a:cs typeface="+mn-lt"/>
            </a:endParaRPr>
          </a:p>
          <a:p>
            <a:endParaRPr lang="en-US" sz="1600" dirty="0">
              <a:ea typeface="+mn-lt"/>
              <a:cs typeface="+mn-lt"/>
            </a:endParaRPr>
          </a:p>
          <a:p>
            <a:r>
              <a:rPr lang="en-US" sz="1600" i="1" dirty="0">
                <a:ea typeface="+mn-lt"/>
                <a:cs typeface="+mn-lt"/>
              </a:rPr>
              <a:t>NB: Het is </a:t>
            </a:r>
            <a:r>
              <a:rPr lang="en-US" sz="1600" i="1" dirty="0" err="1">
                <a:ea typeface="+mn-lt"/>
                <a:cs typeface="+mn-lt"/>
              </a:rPr>
              <a:t>goed</a:t>
            </a:r>
            <a:r>
              <a:rPr lang="en-US" sz="1600" i="1" dirty="0">
                <a:ea typeface="+mn-lt"/>
                <a:cs typeface="+mn-lt"/>
              </a:rPr>
              <a:t> om op </a:t>
            </a:r>
            <a:r>
              <a:rPr lang="en-US" sz="1600" i="1" dirty="0" err="1">
                <a:ea typeface="+mn-lt"/>
                <a:cs typeface="+mn-lt"/>
              </a:rPr>
              <a:t>te</a:t>
            </a:r>
            <a:r>
              <a:rPr lang="en-US" sz="1600" i="1" dirty="0">
                <a:ea typeface="+mn-lt"/>
                <a:cs typeface="+mn-lt"/>
              </a:rPr>
              <a:t> </a:t>
            </a:r>
            <a:r>
              <a:rPr lang="en-US" sz="1600" i="1" dirty="0" err="1">
                <a:ea typeface="+mn-lt"/>
                <a:cs typeface="+mn-lt"/>
              </a:rPr>
              <a:t>merken</a:t>
            </a:r>
            <a:r>
              <a:rPr lang="en-US" sz="1600" i="1" dirty="0">
                <a:ea typeface="+mn-lt"/>
                <a:cs typeface="+mn-lt"/>
              </a:rPr>
              <a:t> </a:t>
            </a:r>
            <a:r>
              <a:rPr lang="en-US" sz="1600" i="1" dirty="0" err="1">
                <a:ea typeface="+mn-lt"/>
                <a:cs typeface="+mn-lt"/>
              </a:rPr>
              <a:t>dat</a:t>
            </a:r>
            <a:r>
              <a:rPr lang="en-US" sz="1600" i="1" dirty="0">
                <a:ea typeface="+mn-lt"/>
                <a:cs typeface="+mn-lt"/>
              </a:rPr>
              <a:t> Nieuw Elan </a:t>
            </a:r>
            <a:r>
              <a:rPr lang="en-US" sz="1600" i="1" dirty="0" err="1">
                <a:ea typeface="+mn-lt"/>
                <a:cs typeface="+mn-lt"/>
              </a:rPr>
              <a:t>een</a:t>
            </a:r>
            <a:r>
              <a:rPr lang="en-US" sz="1600" i="1" dirty="0">
                <a:ea typeface="+mn-lt"/>
                <a:cs typeface="+mn-lt"/>
              </a:rPr>
              <a:t> </a:t>
            </a:r>
            <a:r>
              <a:rPr lang="en-US" sz="1600" i="1" dirty="0" err="1">
                <a:ea typeface="+mn-lt"/>
                <a:cs typeface="+mn-lt"/>
              </a:rPr>
              <a:t>minimale</a:t>
            </a:r>
            <a:r>
              <a:rPr lang="en-US" sz="1600" i="1" dirty="0">
                <a:ea typeface="+mn-lt"/>
                <a:cs typeface="+mn-lt"/>
              </a:rPr>
              <a:t> </a:t>
            </a:r>
            <a:r>
              <a:rPr lang="en-US" sz="1600" i="1" dirty="0" err="1">
                <a:ea typeface="+mn-lt"/>
                <a:cs typeface="+mn-lt"/>
              </a:rPr>
              <a:t>achterban</a:t>
            </a:r>
            <a:r>
              <a:rPr lang="en-US" sz="1600" i="1" dirty="0">
                <a:ea typeface="+mn-lt"/>
                <a:cs typeface="+mn-lt"/>
              </a:rPr>
              <a:t> in de </a:t>
            </a:r>
            <a:r>
              <a:rPr lang="en-US" sz="1600" i="1" dirty="0" err="1">
                <a:ea typeface="+mn-lt"/>
                <a:cs typeface="+mn-lt"/>
              </a:rPr>
              <a:t>dorpen</a:t>
            </a:r>
            <a:r>
              <a:rPr lang="en-US" sz="1600" i="1" dirty="0">
                <a:ea typeface="+mn-lt"/>
                <a:cs typeface="+mn-lt"/>
              </a:rPr>
              <a:t> van de </a:t>
            </a:r>
            <a:r>
              <a:rPr lang="en-US" sz="1600" i="1" dirty="0" err="1">
                <a:ea typeface="+mn-lt"/>
                <a:cs typeface="+mn-lt"/>
              </a:rPr>
              <a:t>gemeente</a:t>
            </a:r>
            <a:r>
              <a:rPr lang="en-US" sz="1600" i="1" dirty="0">
                <a:ea typeface="+mn-lt"/>
                <a:cs typeface="+mn-lt"/>
              </a:rPr>
              <a:t> Leeuwarden </a:t>
            </a:r>
            <a:r>
              <a:rPr lang="en-US" sz="1600" i="1" dirty="0" err="1">
                <a:ea typeface="+mn-lt"/>
                <a:cs typeface="+mn-lt"/>
              </a:rPr>
              <a:t>heeft</a:t>
            </a:r>
            <a:r>
              <a:rPr lang="en-US" sz="1600" i="1" dirty="0">
                <a:ea typeface="+mn-lt"/>
                <a:cs typeface="+mn-lt"/>
              </a:rPr>
              <a:t>, </a:t>
            </a:r>
            <a:r>
              <a:rPr lang="en-US" sz="1600" i="1" dirty="0" err="1">
                <a:ea typeface="+mn-lt"/>
                <a:cs typeface="+mn-lt"/>
              </a:rPr>
              <a:t>waardoor</a:t>
            </a:r>
            <a:r>
              <a:rPr lang="en-US" sz="1600" i="1" dirty="0">
                <a:ea typeface="+mn-lt"/>
                <a:cs typeface="+mn-lt"/>
              </a:rPr>
              <a:t> </a:t>
            </a:r>
            <a:r>
              <a:rPr lang="en-US" sz="1600" i="1" dirty="0" err="1">
                <a:ea typeface="+mn-lt"/>
                <a:cs typeface="+mn-lt"/>
              </a:rPr>
              <a:t>deze</a:t>
            </a:r>
            <a:r>
              <a:rPr lang="en-US" sz="1600" i="1" dirty="0">
                <a:ea typeface="+mn-lt"/>
                <a:cs typeface="+mn-lt"/>
              </a:rPr>
              <a:t> </a:t>
            </a:r>
            <a:r>
              <a:rPr lang="en-US" sz="1600" i="1" dirty="0" err="1">
                <a:ea typeface="+mn-lt"/>
                <a:cs typeface="+mn-lt"/>
              </a:rPr>
              <a:t>presentatie</a:t>
            </a:r>
            <a:r>
              <a:rPr lang="en-US" sz="1600" i="1" dirty="0">
                <a:ea typeface="+mn-lt"/>
                <a:cs typeface="+mn-lt"/>
              </a:rPr>
              <a:t> </a:t>
            </a:r>
            <a:r>
              <a:rPr lang="en-US" sz="1600" i="1" dirty="0" err="1">
                <a:ea typeface="+mn-lt"/>
                <a:cs typeface="+mn-lt"/>
              </a:rPr>
              <a:t>alleen</a:t>
            </a:r>
            <a:r>
              <a:rPr lang="en-US" sz="1600" i="1" dirty="0">
                <a:ea typeface="+mn-lt"/>
                <a:cs typeface="+mn-lt"/>
              </a:rPr>
              <a:t> over de stad Leeuwarden </a:t>
            </a:r>
            <a:r>
              <a:rPr lang="en-US" sz="1600" i="1" dirty="0" err="1">
                <a:ea typeface="+mn-lt"/>
                <a:cs typeface="+mn-lt"/>
              </a:rPr>
              <a:t>gaat</a:t>
            </a:r>
            <a:r>
              <a:rPr lang="en-US" sz="1600" i="1" dirty="0">
                <a:ea typeface="+mn-lt"/>
                <a:cs typeface="+mn-lt"/>
              </a:rPr>
              <a:t>. </a:t>
            </a:r>
            <a:endParaRPr lang="en-US" dirty="0"/>
          </a:p>
          <a:p>
            <a:endParaRPr lang="en-US" sz="1600" dirty="0">
              <a:cs typeface="Calibri"/>
            </a:endParaRPr>
          </a:p>
          <a:p>
            <a:endParaRPr lang="en-US" sz="1600">
              <a:cs typeface="Calibri"/>
            </a:endParaRPr>
          </a:p>
          <a:p>
            <a:endParaRPr lang="en-US" sz="1600">
              <a:cs typeface="Calibri"/>
            </a:endParaRPr>
          </a:p>
        </p:txBody>
      </p:sp>
    </p:spTree>
    <p:extLst>
      <p:ext uri="{BB962C8B-B14F-4D97-AF65-F5344CB8AC3E}">
        <p14:creationId xmlns:p14="http://schemas.microsoft.com/office/powerpoint/2010/main" val="28576186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7C0496F-0C30-4D11-A8BF-F457DBA95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 y="-1977"/>
            <a:ext cx="12188152" cy="6856263"/>
          </a:xfrm>
          <a:prstGeom prst="rect">
            <a:avLst/>
          </a:prstGeom>
        </p:spPr>
      </p:pic>
      <p:sp>
        <p:nvSpPr>
          <p:cNvPr id="9" name="Titel 1">
            <a:extLst>
              <a:ext uri="{FF2B5EF4-FFF2-40B4-BE49-F238E27FC236}">
                <a16:creationId xmlns:a16="http://schemas.microsoft.com/office/drawing/2014/main" id="{460A9D2E-80EC-42CC-AB3A-E77A6A95D4D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latin typeface="Montserrat ExtraBold"/>
              </a:rPr>
              <a:t>Gevolgen</a:t>
            </a:r>
            <a:endParaRPr lang="nl-NL">
              <a:solidFill>
                <a:schemeClr val="bg1"/>
              </a:solidFill>
            </a:endParaRPr>
          </a:p>
        </p:txBody>
      </p:sp>
      <p:sp>
        <p:nvSpPr>
          <p:cNvPr id="4" name="Tekstvak 3">
            <a:extLst>
              <a:ext uri="{FF2B5EF4-FFF2-40B4-BE49-F238E27FC236}">
                <a16:creationId xmlns:a16="http://schemas.microsoft.com/office/drawing/2014/main" id="{BB459F68-EBE0-4F0E-90A6-414D6F67D95F}"/>
              </a:ext>
            </a:extLst>
          </p:cNvPr>
          <p:cNvSpPr txBox="1"/>
          <p:nvPr/>
        </p:nvSpPr>
        <p:spPr>
          <a:xfrm>
            <a:off x="747540" y="1387173"/>
            <a:ext cx="7070469"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ea typeface="+mn-lt"/>
                <a:cs typeface="+mn-lt"/>
              </a:rPr>
              <a:t>Het </a:t>
            </a:r>
            <a:r>
              <a:rPr lang="en-US" sz="1600" b="1" dirty="0" err="1">
                <a:ea typeface="+mn-lt"/>
                <a:cs typeface="+mn-lt"/>
              </a:rPr>
              <a:t>afvalprobleem</a:t>
            </a:r>
            <a:r>
              <a:rPr lang="en-US" sz="1600" b="1" dirty="0">
                <a:ea typeface="+mn-lt"/>
                <a:cs typeface="+mn-lt"/>
              </a:rPr>
              <a:t> </a:t>
            </a:r>
            <a:r>
              <a:rPr lang="en-US" sz="1600" b="1" dirty="0" err="1">
                <a:ea typeface="+mn-lt"/>
                <a:cs typeface="+mn-lt"/>
              </a:rPr>
              <a:t>blijkt</a:t>
            </a:r>
            <a:r>
              <a:rPr lang="en-US" sz="1600" b="1" dirty="0">
                <a:ea typeface="+mn-lt"/>
                <a:cs typeface="+mn-lt"/>
              </a:rPr>
              <a:t> </a:t>
            </a:r>
            <a:r>
              <a:rPr lang="en-US" sz="1600" b="1" dirty="0" err="1">
                <a:ea typeface="+mn-lt"/>
                <a:cs typeface="+mn-lt"/>
              </a:rPr>
              <a:t>veel</a:t>
            </a:r>
            <a:r>
              <a:rPr lang="en-US" sz="1600" b="1" dirty="0">
                <a:ea typeface="+mn-lt"/>
                <a:cs typeface="+mn-lt"/>
              </a:rPr>
              <a:t> impact </a:t>
            </a:r>
            <a:r>
              <a:rPr lang="en-US" sz="1600" b="1" dirty="0" err="1">
                <a:ea typeface="+mn-lt"/>
                <a:cs typeface="+mn-lt"/>
              </a:rPr>
              <a:t>te</a:t>
            </a:r>
            <a:r>
              <a:rPr lang="en-US" sz="1600" b="1" dirty="0">
                <a:ea typeface="+mn-lt"/>
                <a:cs typeface="+mn-lt"/>
              </a:rPr>
              <a:t> </a:t>
            </a:r>
            <a:r>
              <a:rPr lang="en-US" sz="1600" b="1" dirty="0" err="1">
                <a:ea typeface="+mn-lt"/>
                <a:cs typeface="+mn-lt"/>
              </a:rPr>
              <a:t>hebben</a:t>
            </a:r>
            <a:r>
              <a:rPr lang="en-US" sz="1600" b="1" dirty="0">
                <a:ea typeface="+mn-lt"/>
                <a:cs typeface="+mn-lt"/>
              </a:rPr>
              <a:t> op de </a:t>
            </a:r>
            <a:r>
              <a:rPr lang="en-US" sz="1600" b="1" dirty="0" err="1">
                <a:ea typeface="+mn-lt"/>
                <a:cs typeface="+mn-lt"/>
              </a:rPr>
              <a:t>leefbaarheid</a:t>
            </a:r>
            <a:r>
              <a:rPr lang="en-US" sz="1600" b="1" dirty="0">
                <a:ea typeface="+mn-lt"/>
                <a:cs typeface="+mn-lt"/>
              </a:rPr>
              <a:t>. </a:t>
            </a:r>
            <a:r>
              <a:rPr lang="en-US" sz="1600" b="1" dirty="0" err="1">
                <a:ea typeface="+mn-lt"/>
                <a:cs typeface="+mn-lt"/>
              </a:rPr>
              <a:t>Volgens</a:t>
            </a:r>
            <a:r>
              <a:rPr lang="en-US" sz="1600" b="1" dirty="0">
                <a:ea typeface="+mn-lt"/>
                <a:cs typeface="+mn-lt"/>
              </a:rPr>
              <a:t> </a:t>
            </a:r>
            <a:r>
              <a:rPr lang="en-US" sz="1600" b="1" dirty="0" err="1">
                <a:ea typeface="+mn-lt"/>
                <a:cs typeface="+mn-lt"/>
              </a:rPr>
              <a:t>onze</a:t>
            </a:r>
            <a:r>
              <a:rPr lang="en-US" sz="1600" b="1" dirty="0">
                <a:ea typeface="+mn-lt"/>
                <a:cs typeface="+mn-lt"/>
              </a:rPr>
              <a:t> </a:t>
            </a:r>
            <a:r>
              <a:rPr lang="en-US" sz="1600" b="1" dirty="0" err="1">
                <a:ea typeface="+mn-lt"/>
                <a:cs typeface="+mn-lt"/>
              </a:rPr>
              <a:t>huurders</a:t>
            </a:r>
            <a:r>
              <a:rPr lang="en-US" sz="1600" b="1" dirty="0">
                <a:ea typeface="+mn-lt"/>
                <a:cs typeface="+mn-lt"/>
              </a:rPr>
              <a:t> </a:t>
            </a:r>
            <a:r>
              <a:rPr lang="en-US" sz="1600" b="1" dirty="0" err="1">
                <a:ea typeface="+mn-lt"/>
                <a:cs typeface="+mn-lt"/>
              </a:rPr>
              <a:t>ervaren</a:t>
            </a:r>
            <a:r>
              <a:rPr lang="en-US" sz="1600" b="1" dirty="0">
                <a:ea typeface="+mn-lt"/>
                <a:cs typeface="+mn-lt"/>
              </a:rPr>
              <a:t> </a:t>
            </a:r>
            <a:r>
              <a:rPr lang="en-US" sz="1600" b="1" dirty="0" err="1">
                <a:ea typeface="+mn-lt"/>
                <a:cs typeface="+mn-lt"/>
              </a:rPr>
              <a:t>zij</a:t>
            </a:r>
            <a:r>
              <a:rPr lang="en-US" sz="1600" b="1" dirty="0">
                <a:ea typeface="+mn-lt"/>
                <a:cs typeface="+mn-lt"/>
              </a:rPr>
              <a:t> de </a:t>
            </a:r>
            <a:r>
              <a:rPr lang="en-US" sz="1600" b="1" dirty="0" err="1">
                <a:ea typeface="+mn-lt"/>
                <a:cs typeface="+mn-lt"/>
              </a:rPr>
              <a:t>volgende</a:t>
            </a:r>
            <a:r>
              <a:rPr lang="en-US" sz="1600" b="1" dirty="0">
                <a:ea typeface="+mn-lt"/>
                <a:cs typeface="+mn-lt"/>
              </a:rPr>
              <a:t> </a:t>
            </a:r>
            <a:r>
              <a:rPr lang="en-US" sz="1600" b="1" dirty="0" err="1">
                <a:ea typeface="+mn-lt"/>
                <a:cs typeface="+mn-lt"/>
              </a:rPr>
              <a:t>punten</a:t>
            </a:r>
            <a:r>
              <a:rPr lang="en-US" sz="1600" b="1" dirty="0">
                <a:ea typeface="+mn-lt"/>
                <a:cs typeface="+mn-lt"/>
              </a:rPr>
              <a:t>:</a:t>
            </a:r>
            <a:endParaRPr lang="nl-NL" b="1" dirty="0">
              <a:ea typeface="+mn-lt"/>
              <a:cs typeface="+mn-lt"/>
            </a:endParaRPr>
          </a:p>
          <a:p>
            <a:endParaRPr lang="en-US" sz="1600" dirty="0">
              <a:ea typeface="+mn-lt"/>
              <a:cs typeface="+mn-lt"/>
            </a:endParaRPr>
          </a:p>
          <a:p>
            <a:pPr marL="285750" indent="-285750">
              <a:buFont typeface="Arial"/>
              <a:buChar char="•"/>
            </a:pPr>
            <a:r>
              <a:rPr lang="en-US" sz="1600" dirty="0">
                <a:ea typeface="+mn-lt"/>
                <a:cs typeface="+mn-lt"/>
              </a:rPr>
              <a:t>Een </a:t>
            </a:r>
            <a:r>
              <a:rPr lang="en-US" sz="1600" dirty="0" err="1">
                <a:ea typeface="+mn-lt"/>
                <a:cs typeface="+mn-lt"/>
              </a:rPr>
              <a:t>verpauperde</a:t>
            </a:r>
            <a:r>
              <a:rPr lang="en-US" sz="1600" dirty="0">
                <a:ea typeface="+mn-lt"/>
                <a:cs typeface="+mn-lt"/>
              </a:rPr>
              <a:t> </a:t>
            </a:r>
            <a:r>
              <a:rPr lang="en-US" sz="1600" dirty="0" err="1">
                <a:ea typeface="+mn-lt"/>
                <a:cs typeface="+mn-lt"/>
              </a:rPr>
              <a:t>uitstraling</a:t>
            </a:r>
            <a:r>
              <a:rPr lang="en-US" sz="1600" dirty="0">
                <a:ea typeface="+mn-lt"/>
                <a:cs typeface="+mn-lt"/>
              </a:rPr>
              <a:t> van </a:t>
            </a:r>
            <a:r>
              <a:rPr lang="en-US" sz="1600" dirty="0" err="1">
                <a:ea typeface="+mn-lt"/>
                <a:cs typeface="+mn-lt"/>
              </a:rPr>
              <a:t>een</a:t>
            </a:r>
            <a:r>
              <a:rPr lang="en-US" sz="1600" dirty="0">
                <a:ea typeface="+mn-lt"/>
                <a:cs typeface="+mn-lt"/>
              </a:rPr>
              <a:t> </a:t>
            </a:r>
            <a:r>
              <a:rPr lang="en-US" sz="1600" dirty="0" err="1">
                <a:ea typeface="+mn-lt"/>
                <a:cs typeface="+mn-lt"/>
              </a:rPr>
              <a:t>wijk</a:t>
            </a:r>
            <a:r>
              <a:rPr lang="en-US" sz="1600" dirty="0">
                <a:ea typeface="+mn-lt"/>
                <a:cs typeface="+mn-lt"/>
              </a:rPr>
              <a:t> </a:t>
            </a:r>
            <a:endParaRPr lang="nl-NL" dirty="0">
              <a:ea typeface="+mn-lt"/>
              <a:cs typeface="+mn-lt"/>
            </a:endParaRPr>
          </a:p>
          <a:p>
            <a:pPr marL="285750" indent="-285750">
              <a:buFont typeface="Arial"/>
              <a:buChar char="•"/>
            </a:pPr>
            <a:r>
              <a:rPr lang="en-US" sz="1600" dirty="0">
                <a:ea typeface="+mn-lt"/>
                <a:cs typeface="+mn-lt"/>
              </a:rPr>
              <a:t>Het </a:t>
            </a:r>
            <a:r>
              <a:rPr lang="en-US" sz="1600" dirty="0" err="1">
                <a:ea typeface="+mn-lt"/>
                <a:cs typeface="+mn-lt"/>
              </a:rPr>
              <a:t>wekt</a:t>
            </a:r>
            <a:r>
              <a:rPr lang="en-US" sz="1600" dirty="0">
                <a:ea typeface="+mn-lt"/>
                <a:cs typeface="+mn-lt"/>
              </a:rPr>
              <a:t> </a:t>
            </a:r>
            <a:r>
              <a:rPr lang="en-US" sz="1600" dirty="0" err="1">
                <a:ea typeface="+mn-lt"/>
                <a:cs typeface="+mn-lt"/>
              </a:rPr>
              <a:t>agressie</a:t>
            </a:r>
            <a:r>
              <a:rPr lang="en-US" sz="1600" dirty="0">
                <a:ea typeface="+mn-lt"/>
                <a:cs typeface="+mn-lt"/>
              </a:rPr>
              <a:t> op </a:t>
            </a:r>
            <a:endParaRPr lang="nl-NL" dirty="0">
              <a:ea typeface="+mn-lt"/>
              <a:cs typeface="+mn-lt"/>
            </a:endParaRPr>
          </a:p>
          <a:p>
            <a:pPr marL="285750" indent="-285750">
              <a:buFont typeface="Arial"/>
              <a:buChar char="•"/>
            </a:pPr>
            <a:r>
              <a:rPr lang="en-US" sz="1600" dirty="0" err="1">
                <a:ea typeface="+mn-lt"/>
                <a:cs typeface="+mn-lt"/>
              </a:rPr>
              <a:t>Schaamte</a:t>
            </a:r>
            <a:r>
              <a:rPr lang="en-US" sz="1600" dirty="0">
                <a:ea typeface="+mn-lt"/>
                <a:cs typeface="+mn-lt"/>
              </a:rPr>
              <a:t> </a:t>
            </a:r>
            <a:r>
              <a:rPr lang="en-US" sz="1600" dirty="0" err="1">
                <a:ea typeface="+mn-lt"/>
                <a:cs typeface="+mn-lt"/>
              </a:rPr>
              <a:t>tegenover</a:t>
            </a:r>
            <a:r>
              <a:rPr lang="en-US" sz="1600" dirty="0">
                <a:ea typeface="+mn-lt"/>
                <a:cs typeface="+mn-lt"/>
              </a:rPr>
              <a:t> </a:t>
            </a:r>
            <a:r>
              <a:rPr lang="en-US" sz="1600" dirty="0" err="1">
                <a:ea typeface="+mn-lt"/>
                <a:cs typeface="+mn-lt"/>
              </a:rPr>
              <a:t>bezoek</a:t>
            </a:r>
            <a:r>
              <a:rPr lang="en-US" sz="1600" dirty="0">
                <a:ea typeface="+mn-lt"/>
                <a:cs typeface="+mn-lt"/>
              </a:rPr>
              <a:t> </a:t>
            </a:r>
            <a:r>
              <a:rPr lang="en-US" sz="1600" dirty="0" err="1">
                <a:ea typeface="+mn-lt"/>
                <a:cs typeface="+mn-lt"/>
              </a:rPr>
              <a:t>voor</a:t>
            </a:r>
            <a:r>
              <a:rPr lang="en-US" sz="1600" dirty="0">
                <a:ea typeface="+mn-lt"/>
                <a:cs typeface="+mn-lt"/>
              </a:rPr>
              <a:t> </a:t>
            </a:r>
            <a:r>
              <a:rPr lang="en-US" sz="1600" dirty="0" err="1">
                <a:ea typeface="+mn-lt"/>
                <a:cs typeface="+mn-lt"/>
              </a:rPr>
              <a:t>hun</a:t>
            </a:r>
            <a:r>
              <a:rPr lang="en-US" sz="1600" dirty="0">
                <a:ea typeface="+mn-lt"/>
                <a:cs typeface="+mn-lt"/>
              </a:rPr>
              <a:t> </a:t>
            </a:r>
            <a:r>
              <a:rPr lang="en-US" sz="1600" dirty="0" err="1">
                <a:ea typeface="+mn-lt"/>
                <a:cs typeface="+mn-lt"/>
              </a:rPr>
              <a:t>leefomgeving</a:t>
            </a:r>
            <a:endParaRPr lang="en-US" sz="1600" dirty="0">
              <a:ea typeface="+mn-lt"/>
              <a:cs typeface="+mn-lt"/>
            </a:endParaRPr>
          </a:p>
          <a:p>
            <a:pPr marL="285750" indent="-285750">
              <a:buFont typeface="Arial"/>
              <a:buChar char="•"/>
            </a:pPr>
            <a:r>
              <a:rPr lang="en-US" sz="1600" dirty="0" err="1">
                <a:ea typeface="+mn-lt"/>
                <a:cs typeface="+mn-lt"/>
              </a:rPr>
              <a:t>Niet</a:t>
            </a:r>
            <a:r>
              <a:rPr lang="en-US" sz="1600" dirty="0">
                <a:ea typeface="+mn-lt"/>
                <a:cs typeface="+mn-lt"/>
              </a:rPr>
              <a:t> </a:t>
            </a:r>
            <a:r>
              <a:rPr lang="en-US" sz="1600" dirty="0" err="1">
                <a:ea typeface="+mn-lt"/>
                <a:cs typeface="+mn-lt"/>
              </a:rPr>
              <a:t>veilig</a:t>
            </a:r>
            <a:r>
              <a:rPr lang="en-US" sz="1600" dirty="0">
                <a:ea typeface="+mn-lt"/>
                <a:cs typeface="+mn-lt"/>
              </a:rPr>
              <a:t> </a:t>
            </a:r>
            <a:r>
              <a:rPr lang="en-US" sz="1600" dirty="0" err="1">
                <a:ea typeface="+mn-lt"/>
                <a:cs typeface="+mn-lt"/>
              </a:rPr>
              <a:t>voor</a:t>
            </a:r>
            <a:r>
              <a:rPr lang="en-US" sz="1600" dirty="0">
                <a:ea typeface="+mn-lt"/>
                <a:cs typeface="+mn-lt"/>
              </a:rPr>
              <a:t> </a:t>
            </a:r>
            <a:r>
              <a:rPr lang="en-US" sz="1600" dirty="0" err="1">
                <a:ea typeface="+mn-lt"/>
                <a:cs typeface="+mn-lt"/>
              </a:rPr>
              <a:t>kinderen</a:t>
            </a:r>
            <a:r>
              <a:rPr lang="en-US" sz="1600" dirty="0">
                <a:ea typeface="+mn-lt"/>
                <a:cs typeface="+mn-lt"/>
              </a:rPr>
              <a:t> om </a:t>
            </a:r>
            <a:r>
              <a:rPr lang="en-US" sz="1600" dirty="0" err="1">
                <a:ea typeface="+mn-lt"/>
                <a:cs typeface="+mn-lt"/>
              </a:rPr>
              <a:t>buiten</a:t>
            </a:r>
            <a:r>
              <a:rPr lang="en-US" sz="1600" dirty="0">
                <a:ea typeface="+mn-lt"/>
                <a:cs typeface="+mn-lt"/>
              </a:rPr>
              <a:t> </a:t>
            </a:r>
            <a:r>
              <a:rPr lang="en-US" sz="1600" dirty="0" err="1">
                <a:ea typeface="+mn-lt"/>
                <a:cs typeface="+mn-lt"/>
              </a:rPr>
              <a:t>te</a:t>
            </a:r>
            <a:r>
              <a:rPr lang="en-US" sz="1600" dirty="0">
                <a:ea typeface="+mn-lt"/>
                <a:cs typeface="+mn-lt"/>
              </a:rPr>
              <a:t> </a:t>
            </a:r>
            <a:r>
              <a:rPr lang="en-US" sz="1600" dirty="0" err="1">
                <a:ea typeface="+mn-lt"/>
                <a:cs typeface="+mn-lt"/>
              </a:rPr>
              <a:t>spelen</a:t>
            </a:r>
            <a:endParaRPr lang="en-US" sz="1600" dirty="0">
              <a:ea typeface="+mn-lt"/>
              <a:cs typeface="+mn-lt"/>
            </a:endParaRPr>
          </a:p>
          <a:p>
            <a:pPr marL="285750" indent="-285750">
              <a:buFont typeface="Arial"/>
              <a:buChar char="•"/>
            </a:pPr>
            <a:r>
              <a:rPr lang="en-US" sz="1600" dirty="0">
                <a:ea typeface="+mn-lt"/>
                <a:cs typeface="+mn-lt"/>
              </a:rPr>
              <a:t>Angst om over </a:t>
            </a:r>
            <a:r>
              <a:rPr lang="en-US" sz="1600" dirty="0" err="1">
                <a:ea typeface="+mn-lt"/>
                <a:cs typeface="+mn-lt"/>
              </a:rPr>
              <a:t>gladde</a:t>
            </a:r>
            <a:r>
              <a:rPr lang="en-US" sz="1600" dirty="0">
                <a:ea typeface="+mn-lt"/>
                <a:cs typeface="+mn-lt"/>
              </a:rPr>
              <a:t> </a:t>
            </a:r>
            <a:r>
              <a:rPr lang="en-US" sz="1600" dirty="0" err="1">
                <a:ea typeface="+mn-lt"/>
                <a:cs typeface="+mn-lt"/>
              </a:rPr>
              <a:t>bladeren</a:t>
            </a:r>
            <a:r>
              <a:rPr lang="en-US" sz="1600" dirty="0">
                <a:ea typeface="+mn-lt"/>
                <a:cs typeface="+mn-lt"/>
              </a:rPr>
              <a:t> </a:t>
            </a:r>
            <a:r>
              <a:rPr lang="en-US" sz="1600" dirty="0" err="1">
                <a:ea typeface="+mn-lt"/>
                <a:cs typeface="+mn-lt"/>
              </a:rPr>
              <a:t>uit</a:t>
            </a:r>
            <a:r>
              <a:rPr lang="en-US" sz="1600" dirty="0">
                <a:ea typeface="+mn-lt"/>
                <a:cs typeface="+mn-lt"/>
              </a:rPr>
              <a:t> </a:t>
            </a:r>
            <a:r>
              <a:rPr lang="en-US" sz="1600" dirty="0" err="1">
                <a:ea typeface="+mn-lt"/>
                <a:cs typeface="+mn-lt"/>
              </a:rPr>
              <a:t>te</a:t>
            </a:r>
            <a:r>
              <a:rPr lang="en-US" sz="1600" dirty="0">
                <a:ea typeface="+mn-lt"/>
                <a:cs typeface="+mn-lt"/>
              </a:rPr>
              <a:t> </a:t>
            </a:r>
            <a:r>
              <a:rPr lang="en-US" sz="1600" dirty="0" err="1">
                <a:ea typeface="+mn-lt"/>
                <a:cs typeface="+mn-lt"/>
              </a:rPr>
              <a:t>glijden</a:t>
            </a:r>
            <a:r>
              <a:rPr lang="en-US" sz="1600" dirty="0">
                <a:ea typeface="+mn-lt"/>
                <a:cs typeface="+mn-lt"/>
              </a:rPr>
              <a:t> </a:t>
            </a:r>
          </a:p>
          <a:p>
            <a:pPr marL="285750" indent="-285750">
              <a:buFont typeface="Arial"/>
              <a:buChar char="•"/>
            </a:pPr>
            <a:r>
              <a:rPr lang="en-US" sz="1600" dirty="0">
                <a:ea typeface="+mn-lt"/>
                <a:cs typeface="+mn-lt"/>
              </a:rPr>
              <a:t>Met </a:t>
            </a:r>
            <a:r>
              <a:rPr lang="en-US" sz="1600" dirty="0" err="1">
                <a:ea typeface="+mn-lt"/>
                <a:cs typeface="+mn-lt"/>
              </a:rPr>
              <a:t>een</a:t>
            </a:r>
            <a:r>
              <a:rPr lang="en-US" sz="1600" dirty="0">
                <a:ea typeface="+mn-lt"/>
                <a:cs typeface="+mn-lt"/>
              </a:rPr>
              <a:t> rollator is het </a:t>
            </a:r>
            <a:r>
              <a:rPr lang="en-US" sz="1600" dirty="0" err="1">
                <a:ea typeface="+mn-lt"/>
                <a:cs typeface="+mn-lt"/>
              </a:rPr>
              <a:t>een</a:t>
            </a:r>
            <a:r>
              <a:rPr lang="en-US" sz="1600" dirty="0">
                <a:ea typeface="+mn-lt"/>
                <a:cs typeface="+mn-lt"/>
              </a:rPr>
              <a:t> </a:t>
            </a:r>
            <a:r>
              <a:rPr lang="en-US" sz="1600" dirty="0" err="1">
                <a:ea typeface="+mn-lt"/>
                <a:cs typeface="+mn-lt"/>
              </a:rPr>
              <a:t>uitdaging</a:t>
            </a:r>
            <a:r>
              <a:rPr lang="en-US" sz="1600" dirty="0">
                <a:ea typeface="+mn-lt"/>
                <a:cs typeface="+mn-lt"/>
              </a:rPr>
              <a:t> om </a:t>
            </a:r>
            <a:r>
              <a:rPr lang="en-US" sz="1600" dirty="0" err="1">
                <a:ea typeface="+mn-lt"/>
                <a:cs typeface="+mn-lt"/>
              </a:rPr>
              <a:t>tussen</a:t>
            </a:r>
            <a:r>
              <a:rPr lang="en-US" sz="1600" dirty="0">
                <a:ea typeface="+mn-lt"/>
                <a:cs typeface="+mn-lt"/>
              </a:rPr>
              <a:t> het </a:t>
            </a:r>
            <a:r>
              <a:rPr lang="en-US" sz="1600" dirty="0" err="1">
                <a:ea typeface="+mn-lt"/>
                <a:cs typeface="+mn-lt"/>
              </a:rPr>
              <a:t>grofvuil</a:t>
            </a:r>
            <a:r>
              <a:rPr lang="en-US" sz="1600" dirty="0">
                <a:ea typeface="+mn-lt"/>
                <a:cs typeface="+mn-lt"/>
              </a:rPr>
              <a:t> door </a:t>
            </a:r>
            <a:r>
              <a:rPr lang="en-US" sz="1600" dirty="0" err="1">
                <a:ea typeface="+mn-lt"/>
                <a:cs typeface="+mn-lt"/>
              </a:rPr>
              <a:t>te</a:t>
            </a:r>
            <a:r>
              <a:rPr lang="en-US" sz="1600" dirty="0">
                <a:ea typeface="+mn-lt"/>
                <a:cs typeface="+mn-lt"/>
              </a:rPr>
              <a:t> </a:t>
            </a:r>
            <a:r>
              <a:rPr lang="en-US" sz="1600" dirty="0" err="1">
                <a:ea typeface="+mn-lt"/>
                <a:cs typeface="+mn-lt"/>
              </a:rPr>
              <a:t>komen</a:t>
            </a:r>
            <a:r>
              <a:rPr lang="en-US" sz="1600" dirty="0">
                <a:ea typeface="+mn-lt"/>
                <a:cs typeface="+mn-lt"/>
              </a:rPr>
              <a:t> </a:t>
            </a:r>
            <a:endParaRPr lang="en-US" dirty="0">
              <a:ea typeface="+mn-lt"/>
              <a:cs typeface="+mn-lt"/>
            </a:endParaRPr>
          </a:p>
          <a:p>
            <a:pPr marL="285750" indent="-285750">
              <a:buFont typeface="Arial"/>
              <a:buChar char="•"/>
            </a:pPr>
            <a:r>
              <a:rPr lang="en-US" sz="1600" dirty="0" err="1">
                <a:ea typeface="+mn-lt"/>
                <a:cs typeface="+mn-lt"/>
              </a:rPr>
              <a:t>Hondenbezitter</a:t>
            </a:r>
            <a:r>
              <a:rPr lang="en-US" sz="1600" dirty="0">
                <a:ea typeface="+mn-lt"/>
                <a:cs typeface="+mn-lt"/>
              </a:rPr>
              <a:t> </a:t>
            </a:r>
            <a:r>
              <a:rPr lang="en-US" sz="1600" dirty="0" err="1">
                <a:ea typeface="+mn-lt"/>
                <a:cs typeface="+mn-lt"/>
              </a:rPr>
              <a:t>moet</a:t>
            </a:r>
            <a:r>
              <a:rPr lang="en-US" sz="1600" dirty="0">
                <a:ea typeface="+mn-lt"/>
                <a:cs typeface="+mn-lt"/>
              </a:rPr>
              <a:t> </a:t>
            </a:r>
            <a:r>
              <a:rPr lang="en-US" sz="1600" dirty="0" err="1">
                <a:ea typeface="+mn-lt"/>
                <a:cs typeface="+mn-lt"/>
              </a:rPr>
              <a:t>vanwege</a:t>
            </a:r>
            <a:r>
              <a:rPr lang="en-US" sz="1600" dirty="0">
                <a:ea typeface="+mn-lt"/>
                <a:cs typeface="+mn-lt"/>
              </a:rPr>
              <a:t> </a:t>
            </a:r>
            <a:r>
              <a:rPr lang="en-US" sz="1600" dirty="0" err="1">
                <a:ea typeface="+mn-lt"/>
                <a:cs typeface="+mn-lt"/>
              </a:rPr>
              <a:t>glaswonden</a:t>
            </a:r>
            <a:r>
              <a:rPr lang="en-US" sz="1600" dirty="0">
                <a:ea typeface="+mn-lt"/>
                <a:cs typeface="+mn-lt"/>
              </a:rPr>
              <a:t> </a:t>
            </a:r>
            <a:r>
              <a:rPr lang="en-US" sz="1600" dirty="0" err="1">
                <a:ea typeface="+mn-lt"/>
                <a:cs typeface="+mn-lt"/>
              </a:rPr>
              <a:t>aan</a:t>
            </a:r>
            <a:r>
              <a:rPr lang="en-US" sz="1600" dirty="0">
                <a:ea typeface="+mn-lt"/>
                <a:cs typeface="+mn-lt"/>
              </a:rPr>
              <a:t> de </a:t>
            </a:r>
            <a:r>
              <a:rPr lang="en-US" sz="1600" dirty="0" err="1">
                <a:ea typeface="+mn-lt"/>
                <a:cs typeface="+mn-lt"/>
              </a:rPr>
              <a:t>pootjes</a:t>
            </a:r>
            <a:r>
              <a:rPr lang="en-US" sz="1600" dirty="0">
                <a:ea typeface="+mn-lt"/>
                <a:cs typeface="+mn-lt"/>
              </a:rPr>
              <a:t> </a:t>
            </a:r>
            <a:r>
              <a:rPr lang="en-US" sz="1600" dirty="0" err="1">
                <a:ea typeface="+mn-lt"/>
                <a:cs typeface="+mn-lt"/>
              </a:rPr>
              <a:t>naar</a:t>
            </a:r>
            <a:r>
              <a:rPr lang="en-US" sz="1600" dirty="0">
                <a:ea typeface="+mn-lt"/>
                <a:cs typeface="+mn-lt"/>
              </a:rPr>
              <a:t> de </a:t>
            </a:r>
            <a:r>
              <a:rPr lang="en-US" sz="1600" dirty="0" err="1">
                <a:ea typeface="+mn-lt"/>
                <a:cs typeface="+mn-lt"/>
              </a:rPr>
              <a:t>dierenarts</a:t>
            </a:r>
            <a:r>
              <a:rPr lang="en-US" sz="1600" dirty="0">
                <a:ea typeface="+mn-lt"/>
                <a:cs typeface="+mn-lt"/>
              </a:rPr>
              <a:t> </a:t>
            </a:r>
            <a:endParaRPr lang="en-US" dirty="0">
              <a:cs typeface="Calibri"/>
            </a:endParaRPr>
          </a:p>
          <a:p>
            <a:pPr marL="285750" indent="-285750">
              <a:buFont typeface="Arial"/>
              <a:buChar char="•"/>
            </a:pPr>
            <a:r>
              <a:rPr lang="en-US" sz="1600" dirty="0" err="1">
                <a:ea typeface="+mn-lt"/>
                <a:cs typeface="+mn-lt"/>
              </a:rPr>
              <a:t>Ongedierte</a:t>
            </a:r>
            <a:r>
              <a:rPr lang="en-US" sz="1600" dirty="0">
                <a:ea typeface="+mn-lt"/>
                <a:cs typeface="+mn-lt"/>
              </a:rPr>
              <a:t> </a:t>
            </a:r>
            <a:r>
              <a:rPr lang="en-US" sz="1600" dirty="0" err="1">
                <a:ea typeface="+mn-lt"/>
                <a:cs typeface="+mn-lt"/>
              </a:rPr>
              <a:t>zoals</a:t>
            </a:r>
            <a:r>
              <a:rPr lang="en-US" sz="1600" dirty="0">
                <a:ea typeface="+mn-lt"/>
                <a:cs typeface="+mn-lt"/>
              </a:rPr>
              <a:t> </a:t>
            </a:r>
            <a:r>
              <a:rPr lang="en-US" sz="1600" dirty="0" err="1">
                <a:ea typeface="+mn-lt"/>
                <a:cs typeface="+mn-lt"/>
              </a:rPr>
              <a:t>muizen</a:t>
            </a:r>
            <a:r>
              <a:rPr lang="en-US" sz="1600" dirty="0">
                <a:ea typeface="+mn-lt"/>
                <a:cs typeface="+mn-lt"/>
              </a:rPr>
              <a:t>, </a:t>
            </a:r>
            <a:r>
              <a:rPr lang="en-US" sz="1600" dirty="0" err="1">
                <a:ea typeface="+mn-lt"/>
                <a:cs typeface="+mn-lt"/>
              </a:rPr>
              <a:t>vliegen</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kraaien</a:t>
            </a:r>
            <a:endParaRPr lang="en-US" sz="1600" dirty="0">
              <a:ea typeface="+mn-lt"/>
              <a:cs typeface="+mn-lt"/>
            </a:endParaRPr>
          </a:p>
          <a:p>
            <a:pPr marL="285750" indent="-285750">
              <a:buFont typeface="Arial"/>
              <a:buChar char="•"/>
            </a:pPr>
            <a:r>
              <a:rPr lang="en-US" sz="1600" dirty="0" err="1">
                <a:ea typeface="+mn-lt"/>
                <a:cs typeface="+mn-lt"/>
              </a:rPr>
              <a:t>Stankoverlast</a:t>
            </a:r>
            <a:r>
              <a:rPr lang="en-US" sz="1600" dirty="0">
                <a:ea typeface="+mn-lt"/>
                <a:cs typeface="+mn-lt"/>
              </a:rPr>
              <a:t>, </a:t>
            </a:r>
            <a:r>
              <a:rPr lang="en-US" sz="1600" dirty="0" err="1">
                <a:ea typeface="+mn-lt"/>
                <a:cs typeface="+mn-lt"/>
              </a:rPr>
              <a:t>vooral</a:t>
            </a:r>
            <a:r>
              <a:rPr lang="en-US" sz="1600" dirty="0">
                <a:ea typeface="+mn-lt"/>
                <a:cs typeface="+mn-lt"/>
              </a:rPr>
              <a:t> in de </a:t>
            </a:r>
            <a:r>
              <a:rPr lang="en-US" sz="1600" dirty="0" err="1">
                <a:ea typeface="+mn-lt"/>
                <a:cs typeface="+mn-lt"/>
              </a:rPr>
              <a:t>zomer</a:t>
            </a:r>
            <a:endParaRPr lang="en-US" sz="1600" dirty="0">
              <a:ea typeface="+mn-lt"/>
              <a:cs typeface="+mn-lt"/>
            </a:endParaRPr>
          </a:p>
          <a:p>
            <a:endParaRPr lang="en-US" sz="1600" dirty="0">
              <a:cs typeface="Calibri"/>
            </a:endParaRPr>
          </a:p>
          <a:p>
            <a:r>
              <a:rPr lang="en-US" sz="1600" dirty="0">
                <a:ea typeface="+mn-lt"/>
                <a:cs typeface="+mn-lt"/>
              </a:rPr>
              <a:t>Alle </a:t>
            </a:r>
            <a:r>
              <a:rPr lang="en-US" sz="1600" dirty="0" err="1">
                <a:ea typeface="+mn-lt"/>
                <a:cs typeface="+mn-lt"/>
              </a:rPr>
              <a:t>genoemde</a:t>
            </a:r>
            <a:r>
              <a:rPr lang="en-US" sz="1600" dirty="0">
                <a:ea typeface="+mn-lt"/>
                <a:cs typeface="+mn-lt"/>
              </a:rPr>
              <a:t> </a:t>
            </a:r>
            <a:r>
              <a:rPr lang="en-US" sz="1600" dirty="0" err="1">
                <a:ea typeface="+mn-lt"/>
                <a:cs typeface="+mn-lt"/>
              </a:rPr>
              <a:t>voorbeelden</a:t>
            </a:r>
            <a:r>
              <a:rPr lang="en-US" sz="1600" dirty="0">
                <a:ea typeface="+mn-lt"/>
                <a:cs typeface="+mn-lt"/>
              </a:rPr>
              <a:t> </a:t>
            </a:r>
            <a:r>
              <a:rPr lang="en-US" sz="1600" dirty="0" err="1">
                <a:ea typeface="+mn-lt"/>
                <a:cs typeface="+mn-lt"/>
              </a:rPr>
              <a:t>zorgen</a:t>
            </a:r>
            <a:r>
              <a:rPr lang="en-US" sz="1600" dirty="0">
                <a:ea typeface="+mn-lt"/>
                <a:cs typeface="+mn-lt"/>
              </a:rPr>
              <a:t> </a:t>
            </a:r>
            <a:r>
              <a:rPr lang="en-US" sz="1600" dirty="0" err="1">
                <a:ea typeface="+mn-lt"/>
                <a:cs typeface="+mn-lt"/>
              </a:rPr>
              <a:t>voor</a:t>
            </a:r>
            <a:r>
              <a:rPr lang="en-US" sz="1600" dirty="0">
                <a:ea typeface="+mn-lt"/>
                <a:cs typeface="+mn-lt"/>
              </a:rPr>
              <a:t> </a:t>
            </a:r>
            <a:r>
              <a:rPr lang="en-US" sz="1600" dirty="0" err="1">
                <a:ea typeface="+mn-lt"/>
                <a:cs typeface="+mn-lt"/>
              </a:rPr>
              <a:t>een</a:t>
            </a:r>
            <a:r>
              <a:rPr lang="en-US" sz="1600" dirty="0">
                <a:ea typeface="+mn-lt"/>
                <a:cs typeface="+mn-lt"/>
              </a:rPr>
              <a:t> </a:t>
            </a:r>
            <a:r>
              <a:rPr lang="en-US" sz="1600" dirty="0" err="1">
                <a:ea typeface="+mn-lt"/>
                <a:cs typeface="+mn-lt"/>
              </a:rPr>
              <a:t>beperking</a:t>
            </a:r>
            <a:r>
              <a:rPr lang="en-US" sz="1600" dirty="0">
                <a:ea typeface="+mn-lt"/>
                <a:cs typeface="+mn-lt"/>
              </a:rPr>
              <a:t> van de </a:t>
            </a:r>
            <a:r>
              <a:rPr lang="en-US" sz="1600" dirty="0" err="1">
                <a:ea typeface="+mn-lt"/>
                <a:cs typeface="+mn-lt"/>
              </a:rPr>
              <a:t>vrijheid</a:t>
            </a:r>
            <a:r>
              <a:rPr lang="en-US" sz="1600" dirty="0">
                <a:ea typeface="+mn-lt"/>
                <a:cs typeface="+mn-lt"/>
              </a:rPr>
              <a:t> van de </a:t>
            </a:r>
            <a:r>
              <a:rPr lang="en-US" sz="1600" dirty="0" err="1">
                <a:ea typeface="+mn-lt"/>
                <a:cs typeface="+mn-lt"/>
              </a:rPr>
              <a:t>betreffende</a:t>
            </a:r>
            <a:r>
              <a:rPr lang="en-US" sz="1600" dirty="0">
                <a:ea typeface="+mn-lt"/>
                <a:cs typeface="+mn-lt"/>
              </a:rPr>
              <a:t> </a:t>
            </a:r>
            <a:r>
              <a:rPr lang="en-US" sz="1600" dirty="0" err="1">
                <a:ea typeface="+mn-lt"/>
                <a:cs typeface="+mn-lt"/>
              </a:rPr>
              <a:t>huurders</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een</a:t>
            </a:r>
            <a:r>
              <a:rPr lang="en-US" sz="1600" dirty="0">
                <a:ea typeface="+mn-lt"/>
                <a:cs typeface="+mn-lt"/>
              </a:rPr>
              <a:t> </a:t>
            </a:r>
            <a:r>
              <a:rPr lang="en-US" sz="1600" dirty="0" err="1">
                <a:ea typeface="+mn-lt"/>
                <a:cs typeface="+mn-lt"/>
              </a:rPr>
              <a:t>onhygiënische</a:t>
            </a:r>
            <a:r>
              <a:rPr lang="en-US" sz="1600" dirty="0">
                <a:ea typeface="+mn-lt"/>
                <a:cs typeface="+mn-lt"/>
              </a:rPr>
              <a:t> </a:t>
            </a:r>
            <a:r>
              <a:rPr lang="en-US" sz="1600" dirty="0" err="1">
                <a:ea typeface="+mn-lt"/>
                <a:cs typeface="+mn-lt"/>
              </a:rPr>
              <a:t>leefomgeving</a:t>
            </a:r>
            <a:r>
              <a:rPr lang="en-US" sz="1600" dirty="0">
                <a:ea typeface="+mn-lt"/>
                <a:cs typeface="+mn-lt"/>
              </a:rPr>
              <a:t>.</a:t>
            </a:r>
            <a:endParaRPr lang="en-US" dirty="0">
              <a:ea typeface="+mn-lt"/>
              <a:cs typeface="+mn-lt"/>
            </a:endParaRPr>
          </a:p>
          <a:p>
            <a:endParaRPr lang="en-US" sz="1600" dirty="0">
              <a:cs typeface="Calibri"/>
            </a:endParaRPr>
          </a:p>
        </p:txBody>
      </p:sp>
      <p:pic>
        <p:nvPicPr>
          <p:cNvPr id="5" name="Afbeelding 5" descr="Afbeelding met muur, persoon, binnen&#10;&#10;Automatisch gegenereerde beschrijving">
            <a:extLst>
              <a:ext uri="{FF2B5EF4-FFF2-40B4-BE49-F238E27FC236}">
                <a16:creationId xmlns:a16="http://schemas.microsoft.com/office/drawing/2014/main" id="{174B8383-A56F-436A-A642-8A3E2D11B80D}"/>
              </a:ext>
            </a:extLst>
          </p:cNvPr>
          <p:cNvPicPr>
            <a:picLocks noChangeAspect="1"/>
          </p:cNvPicPr>
          <p:nvPr/>
        </p:nvPicPr>
        <p:blipFill rotWithShape="1">
          <a:blip r:embed="rId3"/>
          <a:srcRect l="34483" r="7911" b="-305"/>
          <a:stretch/>
        </p:blipFill>
        <p:spPr>
          <a:xfrm>
            <a:off x="8278546" y="1051782"/>
            <a:ext cx="5084352" cy="5894667"/>
          </a:xfrm>
          <a:prstGeom prst="rect">
            <a:avLst/>
          </a:prstGeom>
        </p:spPr>
      </p:pic>
    </p:spTree>
    <p:extLst>
      <p:ext uri="{BB962C8B-B14F-4D97-AF65-F5344CB8AC3E}">
        <p14:creationId xmlns:p14="http://schemas.microsoft.com/office/powerpoint/2010/main" val="1963386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EECA6DE-97C6-4F12-A4D2-C70C709657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 y="-13101"/>
            <a:ext cx="12188152" cy="6856263"/>
          </a:xfrm>
          <a:prstGeom prst="rect">
            <a:avLst/>
          </a:prstGeom>
        </p:spPr>
      </p:pic>
      <p:sp>
        <p:nvSpPr>
          <p:cNvPr id="7" name="Titel 1">
            <a:extLst>
              <a:ext uri="{FF2B5EF4-FFF2-40B4-BE49-F238E27FC236}">
                <a16:creationId xmlns:a16="http://schemas.microsoft.com/office/drawing/2014/main" id="{2BFA69C4-26AA-455C-A5EB-BA35AB6D245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latin typeface="Montserrat ExtraBold"/>
              </a:rPr>
              <a:t>Huurdersplatform Nieuw Elan</a:t>
            </a:r>
            <a:endParaRPr lang="nl-NL" dirty="0">
              <a:solidFill>
                <a:schemeClr val="bg1"/>
              </a:solidFill>
            </a:endParaRPr>
          </a:p>
        </p:txBody>
      </p:sp>
      <p:pic>
        <p:nvPicPr>
          <p:cNvPr id="9" name="Afbeelding 4" descr="Afbeelding met persoon, buiten, person&#10;&#10;Automatisch gegenereerde beschrijving">
            <a:extLst>
              <a:ext uri="{FF2B5EF4-FFF2-40B4-BE49-F238E27FC236}">
                <a16:creationId xmlns:a16="http://schemas.microsoft.com/office/drawing/2014/main" id="{BEA5F5F9-235D-4B03-B732-69888BD7024E}"/>
              </a:ext>
            </a:extLst>
          </p:cNvPr>
          <p:cNvPicPr>
            <a:picLocks noChangeAspect="1"/>
          </p:cNvPicPr>
          <p:nvPr/>
        </p:nvPicPr>
        <p:blipFill rotWithShape="1">
          <a:blip r:embed="rId3"/>
          <a:srcRect l="41987" t="-153" b="308"/>
          <a:stretch/>
        </p:blipFill>
        <p:spPr>
          <a:xfrm>
            <a:off x="8277169" y="1041753"/>
            <a:ext cx="5089170" cy="5835305"/>
          </a:xfrm>
          <a:prstGeom prst="rect">
            <a:avLst/>
          </a:prstGeom>
        </p:spPr>
      </p:pic>
      <p:sp>
        <p:nvSpPr>
          <p:cNvPr id="2" name="Tekstvak 1">
            <a:extLst>
              <a:ext uri="{FF2B5EF4-FFF2-40B4-BE49-F238E27FC236}">
                <a16:creationId xmlns:a16="http://schemas.microsoft.com/office/drawing/2014/main" id="{036C017A-0840-42C9-8727-A6558A2DEE4C}"/>
              </a:ext>
            </a:extLst>
          </p:cNvPr>
          <p:cNvSpPr txBox="1"/>
          <p:nvPr/>
        </p:nvSpPr>
        <p:spPr>
          <a:xfrm>
            <a:off x="747540" y="1387173"/>
            <a:ext cx="7170586"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err="1">
                <a:latin typeface="Calibri"/>
                <a:cs typeface="Calibri"/>
              </a:rPr>
              <a:t>Wij</a:t>
            </a:r>
            <a:r>
              <a:rPr lang="en-US" sz="1600" b="1" dirty="0">
                <a:latin typeface="Calibri"/>
                <a:cs typeface="Calibri"/>
              </a:rPr>
              <a:t> </a:t>
            </a:r>
            <a:r>
              <a:rPr lang="en-US" sz="1600" b="1" dirty="0" err="1">
                <a:latin typeface="Calibri"/>
                <a:cs typeface="Calibri"/>
              </a:rPr>
              <a:t>zijn</a:t>
            </a:r>
            <a:r>
              <a:rPr lang="en-US" sz="1600" b="1" dirty="0">
                <a:latin typeface="Calibri"/>
                <a:cs typeface="Calibri"/>
              </a:rPr>
              <a:t> de </a:t>
            </a:r>
            <a:r>
              <a:rPr lang="en-US" sz="1600" b="1" dirty="0" err="1">
                <a:latin typeface="Calibri"/>
                <a:cs typeface="Calibri"/>
              </a:rPr>
              <a:t>belangenbehartiger</a:t>
            </a:r>
            <a:r>
              <a:rPr lang="en-US" sz="1600" b="1" dirty="0">
                <a:latin typeface="Calibri"/>
                <a:cs typeface="Calibri"/>
              </a:rPr>
              <a:t> van </a:t>
            </a:r>
            <a:r>
              <a:rPr lang="en-US" sz="1600" b="1" dirty="0" err="1">
                <a:latin typeface="Calibri"/>
                <a:cs typeface="Calibri"/>
              </a:rPr>
              <a:t>ruim</a:t>
            </a:r>
            <a:r>
              <a:rPr lang="en-US" sz="1600" b="1" dirty="0">
                <a:latin typeface="Calibri"/>
                <a:cs typeface="Calibri"/>
              </a:rPr>
              <a:t> 10.000 </a:t>
            </a:r>
            <a:r>
              <a:rPr lang="en-US" sz="1600" b="1" dirty="0" err="1">
                <a:latin typeface="Calibri"/>
                <a:cs typeface="Calibri"/>
              </a:rPr>
              <a:t>huurders</a:t>
            </a:r>
            <a:r>
              <a:rPr lang="en-US" sz="1600" b="1" dirty="0">
                <a:latin typeface="Calibri"/>
                <a:cs typeface="Calibri"/>
              </a:rPr>
              <a:t> in Friesland </a:t>
            </a:r>
            <a:r>
              <a:rPr lang="en-US" sz="1600" b="1" dirty="0" err="1">
                <a:latin typeface="Calibri"/>
                <a:cs typeface="Calibri"/>
              </a:rPr>
              <a:t>waarvan</a:t>
            </a:r>
            <a:r>
              <a:rPr lang="en-US" sz="1600" b="1" dirty="0">
                <a:latin typeface="Calibri"/>
                <a:cs typeface="Calibri"/>
              </a:rPr>
              <a:t> 8000 in de </a:t>
            </a:r>
            <a:r>
              <a:rPr lang="en-US" sz="1600" b="1" dirty="0" err="1">
                <a:latin typeface="Calibri"/>
                <a:cs typeface="Calibri"/>
              </a:rPr>
              <a:t>gemeente</a:t>
            </a:r>
            <a:r>
              <a:rPr lang="en-US" sz="1600" b="1" dirty="0">
                <a:latin typeface="Calibri"/>
                <a:cs typeface="Calibri"/>
              </a:rPr>
              <a:t> Leeuwarden. </a:t>
            </a:r>
            <a:r>
              <a:rPr lang="en-US" sz="1600" b="1" dirty="0" err="1">
                <a:latin typeface="Calibri"/>
                <a:cs typeface="Calibri"/>
              </a:rPr>
              <a:t>Wij</a:t>
            </a:r>
            <a:r>
              <a:rPr lang="en-US" sz="1600" b="1" dirty="0">
                <a:latin typeface="Calibri"/>
                <a:cs typeface="Calibri"/>
              </a:rPr>
              <a:t> </a:t>
            </a:r>
            <a:r>
              <a:rPr lang="en-US" sz="1600" b="1" dirty="0" err="1">
                <a:latin typeface="Calibri"/>
                <a:cs typeface="Calibri"/>
              </a:rPr>
              <a:t>komen</a:t>
            </a:r>
            <a:r>
              <a:rPr lang="en-US" sz="1600" b="1" dirty="0">
                <a:latin typeface="Calibri"/>
                <a:cs typeface="Calibri"/>
              </a:rPr>
              <a:t> op </a:t>
            </a:r>
            <a:r>
              <a:rPr lang="en-US" sz="1600" b="1" dirty="0" err="1">
                <a:latin typeface="Calibri"/>
                <a:cs typeface="Calibri"/>
              </a:rPr>
              <a:t>voor</a:t>
            </a:r>
            <a:r>
              <a:rPr lang="en-US" sz="1600" b="1" dirty="0">
                <a:latin typeface="Calibri"/>
                <a:cs typeface="Calibri"/>
              </a:rPr>
              <a:t> de </a:t>
            </a:r>
            <a:r>
              <a:rPr lang="en-US" sz="1600" b="1" dirty="0" err="1">
                <a:latin typeface="Calibri"/>
                <a:cs typeface="Calibri"/>
              </a:rPr>
              <a:t>belangen</a:t>
            </a:r>
            <a:r>
              <a:rPr lang="en-US" sz="1600" b="1" dirty="0">
                <a:latin typeface="Calibri"/>
                <a:cs typeface="Calibri"/>
              </a:rPr>
              <a:t> van </a:t>
            </a:r>
            <a:r>
              <a:rPr lang="en-US" sz="1600" b="1" dirty="0" err="1">
                <a:latin typeface="Calibri"/>
                <a:cs typeface="Calibri"/>
              </a:rPr>
              <a:t>huurders</a:t>
            </a:r>
            <a:r>
              <a:rPr lang="en-US" sz="1600" b="1" dirty="0">
                <a:latin typeface="Calibri"/>
                <a:cs typeface="Calibri"/>
              </a:rPr>
              <a:t>, </a:t>
            </a:r>
            <a:r>
              <a:rPr lang="en-US" sz="1600" b="1" dirty="0" err="1">
                <a:latin typeface="Calibri"/>
                <a:cs typeface="Calibri"/>
              </a:rPr>
              <a:t>zodat</a:t>
            </a:r>
            <a:r>
              <a:rPr lang="en-US" sz="1600" b="1" dirty="0">
                <a:latin typeface="Calibri"/>
                <a:cs typeface="Calibri"/>
              </a:rPr>
              <a:t> </a:t>
            </a:r>
            <a:r>
              <a:rPr lang="en-US" sz="1600" b="1" dirty="0" err="1">
                <a:latin typeface="Calibri"/>
                <a:cs typeface="Calibri"/>
              </a:rPr>
              <a:t>zij</a:t>
            </a:r>
            <a:r>
              <a:rPr lang="en-US" sz="1600" b="1" dirty="0">
                <a:latin typeface="Calibri"/>
                <a:cs typeface="Calibri"/>
              </a:rPr>
              <a:t> </a:t>
            </a:r>
            <a:r>
              <a:rPr lang="en-US" sz="1600" b="1" dirty="0" err="1">
                <a:latin typeface="Calibri"/>
                <a:cs typeface="Calibri"/>
              </a:rPr>
              <a:t>fijn</a:t>
            </a:r>
            <a:r>
              <a:rPr lang="en-US" sz="1600" b="1" dirty="0">
                <a:latin typeface="Calibri"/>
                <a:cs typeface="Calibri"/>
              </a:rPr>
              <a:t> </a:t>
            </a:r>
            <a:r>
              <a:rPr lang="en-US" sz="1600" b="1" dirty="0" err="1">
                <a:latin typeface="Calibri"/>
                <a:cs typeface="Calibri"/>
              </a:rPr>
              <a:t>en</a:t>
            </a:r>
            <a:r>
              <a:rPr lang="en-US" sz="1600" b="1" dirty="0">
                <a:latin typeface="Calibri"/>
                <a:cs typeface="Calibri"/>
              </a:rPr>
              <a:t> </a:t>
            </a:r>
            <a:r>
              <a:rPr lang="en-US" sz="1600" b="1" dirty="0" err="1">
                <a:latin typeface="Calibri"/>
                <a:cs typeface="Calibri"/>
              </a:rPr>
              <a:t>onbezorgd</a:t>
            </a:r>
            <a:r>
              <a:rPr lang="en-US" sz="1600" b="1" dirty="0">
                <a:latin typeface="Calibri"/>
                <a:cs typeface="Calibri"/>
              </a:rPr>
              <a:t> </a:t>
            </a:r>
            <a:r>
              <a:rPr lang="en-US" sz="1600" b="1" dirty="0" err="1">
                <a:latin typeface="Calibri"/>
                <a:cs typeface="Calibri"/>
              </a:rPr>
              <a:t>kunnen</a:t>
            </a:r>
            <a:r>
              <a:rPr lang="en-US" sz="1600" b="1" dirty="0">
                <a:latin typeface="Calibri"/>
                <a:cs typeface="Calibri"/>
              </a:rPr>
              <a:t> </a:t>
            </a:r>
            <a:r>
              <a:rPr lang="en-US" sz="1600" b="1" dirty="0" err="1">
                <a:latin typeface="Calibri"/>
                <a:cs typeface="Calibri"/>
              </a:rPr>
              <a:t>wonen</a:t>
            </a:r>
            <a:r>
              <a:rPr lang="en-US" sz="1600" b="1" dirty="0">
                <a:latin typeface="Calibri"/>
                <a:cs typeface="Calibri"/>
              </a:rPr>
              <a:t>.</a:t>
            </a:r>
            <a:endParaRPr lang="en-US" dirty="0"/>
          </a:p>
          <a:p>
            <a:endParaRPr lang="en-US" sz="1600" b="1">
              <a:latin typeface="Calibri"/>
              <a:cs typeface="Calibri"/>
            </a:endParaRPr>
          </a:p>
          <a:p>
            <a:pPr marL="285750" indent="-285750">
              <a:buFont typeface="Arial"/>
              <a:buChar char="•"/>
            </a:pPr>
            <a:r>
              <a:rPr lang="en-US" sz="1600" dirty="0" err="1">
                <a:ea typeface="+mn-lt"/>
                <a:cs typeface="+mn-lt"/>
              </a:rPr>
              <a:t>Stichting</a:t>
            </a:r>
            <a:r>
              <a:rPr lang="en-US" sz="1600" dirty="0">
                <a:ea typeface="+mn-lt"/>
                <a:cs typeface="+mn-lt"/>
              </a:rPr>
              <a:t>  </a:t>
            </a:r>
            <a:endParaRPr lang="en-US" dirty="0">
              <a:ea typeface="+mn-lt"/>
              <a:cs typeface="+mn-lt"/>
            </a:endParaRPr>
          </a:p>
          <a:p>
            <a:pPr marL="285750" indent="-285750">
              <a:buFont typeface="Arial"/>
              <a:buChar char="•"/>
            </a:pPr>
            <a:r>
              <a:rPr lang="en-US" sz="1600" dirty="0" err="1">
                <a:ea typeface="+mn-lt"/>
                <a:cs typeface="+mn-lt"/>
              </a:rPr>
              <a:t>Professionele</a:t>
            </a:r>
            <a:r>
              <a:rPr lang="en-US" sz="1600" dirty="0">
                <a:ea typeface="+mn-lt"/>
                <a:cs typeface="+mn-lt"/>
              </a:rPr>
              <a:t> </a:t>
            </a:r>
            <a:r>
              <a:rPr lang="en-US" sz="1600" dirty="0" err="1">
                <a:ea typeface="+mn-lt"/>
                <a:cs typeface="+mn-lt"/>
              </a:rPr>
              <a:t>organisatie</a:t>
            </a:r>
            <a:endParaRPr lang="en-US" dirty="0" err="1">
              <a:ea typeface="+mn-lt"/>
              <a:cs typeface="+mn-lt"/>
            </a:endParaRPr>
          </a:p>
          <a:p>
            <a:pPr marL="285750" indent="-285750">
              <a:buFont typeface="Arial"/>
              <a:buChar char="•"/>
            </a:pPr>
            <a:r>
              <a:rPr lang="en-US" sz="1600" dirty="0">
                <a:ea typeface="+mn-lt"/>
                <a:cs typeface="+mn-lt"/>
              </a:rPr>
              <a:t>4 </a:t>
            </a:r>
            <a:r>
              <a:rPr lang="en-US" sz="1600" dirty="0" err="1">
                <a:ea typeface="+mn-lt"/>
                <a:cs typeface="+mn-lt"/>
              </a:rPr>
              <a:t>medewerkers</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een</a:t>
            </a:r>
            <a:r>
              <a:rPr lang="en-US" sz="1600" dirty="0">
                <a:ea typeface="+mn-lt"/>
                <a:cs typeface="+mn-lt"/>
              </a:rPr>
              <a:t> </a:t>
            </a:r>
            <a:r>
              <a:rPr lang="en-US" sz="1600" dirty="0" err="1">
                <a:ea typeface="+mn-lt"/>
                <a:cs typeface="+mn-lt"/>
              </a:rPr>
              <a:t>bestuurder</a:t>
            </a:r>
            <a:endParaRPr lang="en-US" sz="1600">
              <a:ea typeface="+mn-lt"/>
              <a:cs typeface="+mn-lt"/>
            </a:endParaRPr>
          </a:p>
          <a:p>
            <a:endParaRPr lang="en-US" sz="1600">
              <a:ea typeface="+mn-lt"/>
              <a:cs typeface="+mn-lt"/>
            </a:endParaRPr>
          </a:p>
          <a:p>
            <a:r>
              <a:rPr lang="en-US" sz="1600" b="1" dirty="0" err="1">
                <a:ea typeface="+mn-lt"/>
                <a:cs typeface="+mn-lt"/>
              </a:rPr>
              <a:t>Speerpunten</a:t>
            </a:r>
            <a:r>
              <a:rPr lang="en-US" sz="1600" b="1" dirty="0">
                <a:ea typeface="+mn-lt"/>
                <a:cs typeface="+mn-lt"/>
              </a:rPr>
              <a:t> van </a:t>
            </a:r>
            <a:r>
              <a:rPr lang="en-US" sz="1600" b="1" dirty="0" err="1">
                <a:ea typeface="+mn-lt"/>
                <a:cs typeface="+mn-lt"/>
              </a:rPr>
              <a:t>onze</a:t>
            </a:r>
            <a:r>
              <a:rPr lang="en-US" sz="1600" b="1" dirty="0">
                <a:ea typeface="+mn-lt"/>
                <a:cs typeface="+mn-lt"/>
              </a:rPr>
              <a:t> </a:t>
            </a:r>
            <a:r>
              <a:rPr lang="en-US" sz="1600" b="1" dirty="0" err="1">
                <a:ea typeface="+mn-lt"/>
                <a:cs typeface="+mn-lt"/>
              </a:rPr>
              <a:t>belangenbehartiging</a:t>
            </a:r>
            <a:r>
              <a:rPr lang="en-US" sz="1600" b="1" dirty="0">
                <a:ea typeface="+mn-lt"/>
                <a:cs typeface="+mn-lt"/>
              </a:rPr>
              <a:t> </a:t>
            </a:r>
            <a:r>
              <a:rPr lang="en-US" sz="1600" b="1" dirty="0" err="1">
                <a:ea typeface="+mn-lt"/>
                <a:cs typeface="+mn-lt"/>
              </a:rPr>
              <a:t>voor</a:t>
            </a:r>
            <a:r>
              <a:rPr lang="en-US" sz="1600" b="1" dirty="0">
                <a:ea typeface="+mn-lt"/>
                <a:cs typeface="+mn-lt"/>
              </a:rPr>
              <a:t> </a:t>
            </a:r>
            <a:r>
              <a:rPr lang="en-US" sz="1600" b="1" dirty="0" err="1">
                <a:ea typeface="+mn-lt"/>
                <a:cs typeface="+mn-lt"/>
              </a:rPr>
              <a:t>huurders</a:t>
            </a:r>
            <a:r>
              <a:rPr lang="en-US" sz="1600" b="1" dirty="0">
                <a:ea typeface="+mn-lt"/>
                <a:cs typeface="+mn-lt"/>
              </a:rPr>
              <a:t>:</a:t>
            </a:r>
          </a:p>
          <a:p>
            <a:endParaRPr lang="en-US" sz="1600">
              <a:cs typeface="Calibri"/>
            </a:endParaRPr>
          </a:p>
          <a:p>
            <a:pPr marL="285750" indent="-285750">
              <a:buFont typeface="Arial"/>
              <a:buChar char="•"/>
            </a:pPr>
            <a:r>
              <a:rPr lang="en-US" sz="1600" dirty="0" err="1">
                <a:ea typeface="+mn-lt"/>
                <a:cs typeface="+mn-lt"/>
              </a:rPr>
              <a:t>Opkomen</a:t>
            </a:r>
            <a:r>
              <a:rPr lang="en-US" sz="1600" dirty="0">
                <a:ea typeface="+mn-lt"/>
                <a:cs typeface="+mn-lt"/>
              </a:rPr>
              <a:t> </a:t>
            </a:r>
            <a:r>
              <a:rPr lang="en-US" sz="1600" dirty="0" err="1">
                <a:ea typeface="+mn-lt"/>
                <a:cs typeface="+mn-lt"/>
              </a:rPr>
              <a:t>voor</a:t>
            </a:r>
            <a:r>
              <a:rPr lang="en-US" sz="1600" dirty="0">
                <a:ea typeface="+mn-lt"/>
                <a:cs typeface="+mn-lt"/>
              </a:rPr>
              <a:t> de </a:t>
            </a:r>
            <a:r>
              <a:rPr lang="en-US" sz="1600" dirty="0" err="1">
                <a:ea typeface="+mn-lt"/>
                <a:cs typeface="+mn-lt"/>
              </a:rPr>
              <a:t>rechten</a:t>
            </a:r>
            <a:r>
              <a:rPr lang="en-US" sz="1600" dirty="0">
                <a:ea typeface="+mn-lt"/>
                <a:cs typeface="+mn-lt"/>
              </a:rPr>
              <a:t> van </a:t>
            </a:r>
            <a:r>
              <a:rPr lang="en-US" sz="1600" dirty="0" err="1">
                <a:ea typeface="+mn-lt"/>
                <a:cs typeface="+mn-lt"/>
              </a:rPr>
              <a:t>huurders</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hun</a:t>
            </a:r>
            <a:r>
              <a:rPr lang="en-US" sz="1600" dirty="0">
                <a:ea typeface="+mn-lt"/>
                <a:cs typeface="+mn-lt"/>
              </a:rPr>
              <a:t> </a:t>
            </a:r>
            <a:r>
              <a:rPr lang="en-US" sz="1600" dirty="0" err="1">
                <a:ea typeface="+mn-lt"/>
                <a:cs typeface="+mn-lt"/>
              </a:rPr>
              <a:t>belangen</a:t>
            </a:r>
            <a:r>
              <a:rPr lang="en-US" sz="1600" dirty="0">
                <a:ea typeface="+mn-lt"/>
                <a:cs typeface="+mn-lt"/>
              </a:rPr>
              <a:t> </a:t>
            </a:r>
            <a:r>
              <a:rPr lang="en-US" sz="1600" dirty="0" err="1">
                <a:ea typeface="+mn-lt"/>
                <a:cs typeface="+mn-lt"/>
              </a:rPr>
              <a:t>behartigen</a:t>
            </a:r>
            <a:endParaRPr lang="en-US" dirty="0" err="1"/>
          </a:p>
          <a:p>
            <a:pPr marL="285750" indent="-285750">
              <a:buFont typeface="Arial"/>
              <a:buChar char="•"/>
            </a:pPr>
            <a:r>
              <a:rPr lang="en-US" sz="1600" dirty="0" err="1">
                <a:ea typeface="+mn-lt"/>
                <a:cs typeface="+mn-lt"/>
              </a:rPr>
              <a:t>Ongelijkheid</a:t>
            </a:r>
            <a:r>
              <a:rPr lang="en-US" sz="1600" dirty="0">
                <a:ea typeface="+mn-lt"/>
                <a:cs typeface="+mn-lt"/>
              </a:rPr>
              <a:t> op de </a:t>
            </a:r>
            <a:r>
              <a:rPr lang="en-US" sz="1600" dirty="0" err="1">
                <a:ea typeface="+mn-lt"/>
                <a:cs typeface="+mn-lt"/>
              </a:rPr>
              <a:t>huurmarkt</a:t>
            </a:r>
            <a:endParaRPr lang="en-US" sz="1600" dirty="0" err="1">
              <a:cs typeface="Calibri"/>
            </a:endParaRPr>
          </a:p>
          <a:p>
            <a:pPr marL="285750" indent="-285750">
              <a:buFont typeface="Arial"/>
              <a:buChar char="•"/>
            </a:pPr>
            <a:r>
              <a:rPr lang="en-US" sz="1600" dirty="0">
                <a:ea typeface="+mn-lt"/>
                <a:cs typeface="+mn-lt"/>
              </a:rPr>
              <a:t>Ons </a:t>
            </a:r>
            <a:r>
              <a:rPr lang="en-US" sz="1600" dirty="0" err="1">
                <a:ea typeface="+mn-lt"/>
                <a:cs typeface="+mn-lt"/>
              </a:rPr>
              <a:t>sterk</a:t>
            </a:r>
            <a:r>
              <a:rPr lang="en-US" sz="1600" dirty="0">
                <a:ea typeface="+mn-lt"/>
                <a:cs typeface="+mn-lt"/>
              </a:rPr>
              <a:t> </a:t>
            </a:r>
            <a:r>
              <a:rPr lang="en-US" sz="1600" dirty="0" err="1">
                <a:ea typeface="+mn-lt"/>
                <a:cs typeface="+mn-lt"/>
              </a:rPr>
              <a:t>maken</a:t>
            </a:r>
            <a:r>
              <a:rPr lang="en-US" sz="1600" dirty="0">
                <a:ea typeface="+mn-lt"/>
                <a:cs typeface="+mn-lt"/>
              </a:rPr>
              <a:t> </a:t>
            </a:r>
            <a:r>
              <a:rPr lang="en-US" sz="1600" dirty="0" err="1">
                <a:ea typeface="+mn-lt"/>
                <a:cs typeface="+mn-lt"/>
              </a:rPr>
              <a:t>voor</a:t>
            </a:r>
            <a:r>
              <a:rPr lang="en-US" sz="1600" dirty="0">
                <a:ea typeface="+mn-lt"/>
                <a:cs typeface="+mn-lt"/>
              </a:rPr>
              <a:t> </a:t>
            </a:r>
            <a:r>
              <a:rPr lang="en-US" sz="1600" dirty="0" err="1">
                <a:ea typeface="+mn-lt"/>
                <a:cs typeface="+mn-lt"/>
              </a:rPr>
              <a:t>mensen</a:t>
            </a:r>
            <a:r>
              <a:rPr lang="en-US" sz="1600" dirty="0">
                <a:ea typeface="+mn-lt"/>
                <a:cs typeface="+mn-lt"/>
              </a:rPr>
              <a:t> die </a:t>
            </a:r>
            <a:r>
              <a:rPr lang="en-US" sz="1600" dirty="0" err="1">
                <a:ea typeface="+mn-lt"/>
                <a:cs typeface="+mn-lt"/>
              </a:rPr>
              <a:t>dat</a:t>
            </a:r>
            <a:r>
              <a:rPr lang="en-US" sz="1600" dirty="0">
                <a:ea typeface="+mn-lt"/>
                <a:cs typeface="+mn-lt"/>
              </a:rPr>
              <a:t> </a:t>
            </a:r>
            <a:r>
              <a:rPr lang="en-US" sz="1600" dirty="0" err="1">
                <a:ea typeface="+mn-lt"/>
                <a:cs typeface="+mn-lt"/>
              </a:rPr>
              <a:t>niet</a:t>
            </a:r>
            <a:r>
              <a:rPr lang="en-US" sz="1600" dirty="0">
                <a:ea typeface="+mn-lt"/>
                <a:cs typeface="+mn-lt"/>
              </a:rPr>
              <a:t> </a:t>
            </a:r>
            <a:r>
              <a:rPr lang="en-US" sz="1600" dirty="0" err="1">
                <a:ea typeface="+mn-lt"/>
                <a:cs typeface="+mn-lt"/>
              </a:rPr>
              <a:t>zelf</a:t>
            </a:r>
            <a:r>
              <a:rPr lang="en-US" sz="1600" dirty="0">
                <a:ea typeface="+mn-lt"/>
                <a:cs typeface="+mn-lt"/>
              </a:rPr>
              <a:t> </a:t>
            </a:r>
            <a:r>
              <a:rPr lang="en-US" sz="1600" dirty="0" err="1">
                <a:ea typeface="+mn-lt"/>
                <a:cs typeface="+mn-lt"/>
              </a:rPr>
              <a:t>kunnen</a:t>
            </a:r>
            <a:endParaRPr lang="en-US" dirty="0" err="1"/>
          </a:p>
          <a:p>
            <a:pPr marL="285750" indent="-285750">
              <a:buFont typeface="Arial"/>
              <a:buChar char="•"/>
            </a:pPr>
            <a:r>
              <a:rPr lang="en-US" sz="1600" dirty="0">
                <a:ea typeface="+mn-lt"/>
                <a:cs typeface="+mn-lt"/>
              </a:rPr>
              <a:t>Een </a:t>
            </a:r>
            <a:r>
              <a:rPr lang="en-US" sz="1600" dirty="0" err="1">
                <a:ea typeface="+mn-lt"/>
                <a:cs typeface="+mn-lt"/>
              </a:rPr>
              <a:t>volwaardige</a:t>
            </a:r>
            <a:r>
              <a:rPr lang="en-US" sz="1600" dirty="0">
                <a:ea typeface="+mn-lt"/>
                <a:cs typeface="+mn-lt"/>
              </a:rPr>
              <a:t> </a:t>
            </a:r>
            <a:r>
              <a:rPr lang="en-US" sz="1600" dirty="0" err="1">
                <a:ea typeface="+mn-lt"/>
                <a:cs typeface="+mn-lt"/>
              </a:rPr>
              <a:t>gesprekspartner</a:t>
            </a:r>
            <a:r>
              <a:rPr lang="en-US" sz="1600" dirty="0">
                <a:ea typeface="+mn-lt"/>
                <a:cs typeface="+mn-lt"/>
              </a:rPr>
              <a:t> </a:t>
            </a:r>
            <a:r>
              <a:rPr lang="en-US" sz="1600" dirty="0" err="1">
                <a:ea typeface="+mn-lt"/>
                <a:cs typeface="+mn-lt"/>
              </a:rPr>
              <a:t>zijn</a:t>
            </a:r>
            <a:r>
              <a:rPr lang="en-US" sz="1600" dirty="0">
                <a:ea typeface="+mn-lt"/>
                <a:cs typeface="+mn-lt"/>
              </a:rPr>
              <a:t> </a:t>
            </a:r>
            <a:r>
              <a:rPr lang="en-US" sz="1600" dirty="0" err="1">
                <a:ea typeface="+mn-lt"/>
                <a:cs typeface="+mn-lt"/>
              </a:rPr>
              <a:t>voor</a:t>
            </a:r>
            <a:r>
              <a:rPr lang="en-US" sz="1600" dirty="0">
                <a:ea typeface="+mn-lt"/>
                <a:cs typeface="+mn-lt"/>
              </a:rPr>
              <a:t> </a:t>
            </a:r>
            <a:r>
              <a:rPr lang="en-US" sz="1600" dirty="0" err="1">
                <a:ea typeface="+mn-lt"/>
                <a:cs typeface="+mn-lt"/>
              </a:rPr>
              <a:t>andere</a:t>
            </a:r>
            <a:r>
              <a:rPr lang="en-US" sz="1600" dirty="0">
                <a:ea typeface="+mn-lt"/>
                <a:cs typeface="+mn-lt"/>
              </a:rPr>
              <a:t> </a:t>
            </a:r>
            <a:r>
              <a:rPr lang="en-US" sz="1600" dirty="0" err="1">
                <a:ea typeface="+mn-lt"/>
                <a:cs typeface="+mn-lt"/>
              </a:rPr>
              <a:t>partijen</a:t>
            </a:r>
            <a:endParaRPr lang="en-US" sz="1600">
              <a:cs typeface="Calibri" panose="020F0502020204030204"/>
            </a:endParaRPr>
          </a:p>
          <a:p>
            <a:pPr marL="285750" indent="-285750">
              <a:buFont typeface="Arial"/>
              <a:buChar char="•"/>
            </a:pPr>
            <a:endParaRPr lang="en-US" sz="1600">
              <a:latin typeface="Calibri"/>
              <a:cs typeface="Calibri"/>
            </a:endParaRPr>
          </a:p>
          <a:p>
            <a:r>
              <a:rPr lang="en-US" sz="1600" b="1" dirty="0" err="1">
                <a:ea typeface="+mn-lt"/>
                <a:cs typeface="+mn-lt"/>
              </a:rPr>
              <a:t>Kortom</a:t>
            </a:r>
            <a:r>
              <a:rPr lang="en-US" sz="1600" b="1" dirty="0">
                <a:ea typeface="+mn-lt"/>
                <a:cs typeface="+mn-lt"/>
              </a:rPr>
              <a:t>: Samen </a:t>
            </a:r>
            <a:r>
              <a:rPr lang="en-US" sz="1600" b="1" dirty="0" err="1">
                <a:ea typeface="+mn-lt"/>
                <a:cs typeface="+mn-lt"/>
              </a:rPr>
              <a:t>werken</a:t>
            </a:r>
            <a:r>
              <a:rPr lang="en-US" sz="1600" b="1" dirty="0">
                <a:ea typeface="+mn-lt"/>
                <a:cs typeface="+mn-lt"/>
              </a:rPr>
              <a:t> </a:t>
            </a:r>
            <a:r>
              <a:rPr lang="en-US" sz="1600" b="1" dirty="0" err="1">
                <a:ea typeface="+mn-lt"/>
                <a:cs typeface="+mn-lt"/>
              </a:rPr>
              <a:t>aan</a:t>
            </a:r>
            <a:r>
              <a:rPr lang="en-US" sz="1600" b="1" dirty="0">
                <a:ea typeface="+mn-lt"/>
                <a:cs typeface="+mn-lt"/>
              </a:rPr>
              <a:t> </a:t>
            </a:r>
            <a:r>
              <a:rPr lang="en-US" sz="1600" b="1" dirty="0" err="1">
                <a:ea typeface="+mn-lt"/>
                <a:cs typeface="+mn-lt"/>
              </a:rPr>
              <a:t>fijn</a:t>
            </a:r>
            <a:r>
              <a:rPr lang="en-US" sz="1600" b="1" dirty="0">
                <a:ea typeface="+mn-lt"/>
                <a:cs typeface="+mn-lt"/>
              </a:rPr>
              <a:t> </a:t>
            </a:r>
            <a:r>
              <a:rPr lang="en-US" sz="1600" b="1" dirty="0" err="1">
                <a:ea typeface="+mn-lt"/>
                <a:cs typeface="+mn-lt"/>
              </a:rPr>
              <a:t>en</a:t>
            </a:r>
            <a:r>
              <a:rPr lang="en-US" sz="1600" b="1" dirty="0">
                <a:ea typeface="+mn-lt"/>
                <a:cs typeface="+mn-lt"/>
              </a:rPr>
              <a:t> </a:t>
            </a:r>
            <a:r>
              <a:rPr lang="en-US" sz="1600" b="1" dirty="0" err="1">
                <a:ea typeface="+mn-lt"/>
                <a:cs typeface="+mn-lt"/>
              </a:rPr>
              <a:t>onbezorgd</a:t>
            </a:r>
            <a:r>
              <a:rPr lang="en-US" sz="1600" b="1" dirty="0">
                <a:ea typeface="+mn-lt"/>
                <a:cs typeface="+mn-lt"/>
              </a:rPr>
              <a:t> </a:t>
            </a:r>
            <a:r>
              <a:rPr lang="en-US" sz="1600" b="1" dirty="0" err="1">
                <a:ea typeface="+mn-lt"/>
                <a:cs typeface="+mn-lt"/>
              </a:rPr>
              <a:t>wonen</a:t>
            </a:r>
            <a:r>
              <a:rPr lang="en-US" sz="1600" b="1" dirty="0">
                <a:ea typeface="+mn-lt"/>
                <a:cs typeface="+mn-lt"/>
              </a:rPr>
              <a:t>!</a:t>
            </a:r>
            <a:endParaRPr lang="en-US" sz="1600" b="1" dirty="0">
              <a:latin typeface="Calibri"/>
              <a:cs typeface="Calibri"/>
            </a:endParaRPr>
          </a:p>
          <a:p>
            <a:endParaRPr lang="en-US" sz="1600">
              <a:latin typeface="Calibri"/>
              <a:cs typeface="Calibri"/>
            </a:endParaRPr>
          </a:p>
        </p:txBody>
      </p:sp>
    </p:spTree>
    <p:extLst>
      <p:ext uri="{BB962C8B-B14F-4D97-AF65-F5344CB8AC3E}">
        <p14:creationId xmlns:p14="http://schemas.microsoft.com/office/powerpoint/2010/main" val="33514390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9440FE-B43E-47A4-AF6B-9BE0A4316AB7}"/>
              </a:ext>
            </a:extLst>
          </p:cNvPr>
          <p:cNvSpPr>
            <a:spLocks noGrp="1"/>
          </p:cNvSpPr>
          <p:nvPr>
            <p:ph idx="1"/>
          </p:nvPr>
        </p:nvSpPr>
        <p:spPr>
          <a:xfrm>
            <a:off x="838200" y="2059231"/>
            <a:ext cx="10515600" cy="4351338"/>
          </a:xfrm>
        </p:spPr>
        <p:txBody>
          <a:bodyPr vert="horz" lIns="91440" tIns="45720" rIns="91440" bIns="45720" rtlCol="0" anchor="t">
            <a:normAutofit/>
          </a:bodyPr>
          <a:lstStyle/>
          <a:p>
            <a:pPr>
              <a:buNone/>
            </a:pPr>
            <a:r>
              <a:rPr lang="nl-NL" sz="4400" i="1" dirty="0">
                <a:latin typeface="Montserrat ExtraBold"/>
                <a:ea typeface="+mn-lt"/>
                <a:cs typeface="+mn-lt"/>
              </a:rPr>
              <a:t>“Wij wonen hier naast de vuilnisbelt. Je schaamt je dood als je bezoek krijgt. Echt een achterbuurt”</a:t>
            </a:r>
            <a:endParaRPr lang="nl-NL" dirty="0">
              <a:latin typeface="Montserrat ExtraBold"/>
            </a:endParaRPr>
          </a:p>
          <a:p>
            <a:pPr>
              <a:buNone/>
            </a:pPr>
            <a:endParaRPr lang="nl-NL" sz="4400" i="1" dirty="0">
              <a:latin typeface="Montserrat ExtraBold"/>
              <a:cs typeface="Calibri"/>
            </a:endParaRPr>
          </a:p>
        </p:txBody>
      </p:sp>
      <p:sp>
        <p:nvSpPr>
          <p:cNvPr id="5" name="Rechthoek: met één afgeschuinde hoek 4">
            <a:extLst>
              <a:ext uri="{FF2B5EF4-FFF2-40B4-BE49-F238E27FC236}">
                <a16:creationId xmlns:a16="http://schemas.microsoft.com/office/drawing/2014/main" id="{E09D409B-A182-4263-AA1E-DE2BAA85970D}"/>
              </a:ext>
            </a:extLst>
          </p:cNvPr>
          <p:cNvSpPr/>
          <p:nvPr/>
        </p:nvSpPr>
        <p:spPr>
          <a:xfrm>
            <a:off x="126814" y="118471"/>
            <a:ext cx="11941707" cy="6613269"/>
          </a:xfrm>
          <a:prstGeom prst="snip1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pic>
        <p:nvPicPr>
          <p:cNvPr id="7" name="Afbeelding 8">
            <a:extLst>
              <a:ext uri="{FF2B5EF4-FFF2-40B4-BE49-F238E27FC236}">
                <a16:creationId xmlns:a16="http://schemas.microsoft.com/office/drawing/2014/main" id="{D0AC3D05-6CE5-4203-A4D3-5CEB0693FC23}"/>
              </a:ext>
            </a:extLst>
          </p:cNvPr>
          <p:cNvPicPr>
            <a:picLocks noChangeAspect="1"/>
          </p:cNvPicPr>
          <p:nvPr/>
        </p:nvPicPr>
        <p:blipFill>
          <a:blip r:embed="rId2"/>
          <a:stretch>
            <a:fillRect/>
          </a:stretch>
        </p:blipFill>
        <p:spPr>
          <a:xfrm>
            <a:off x="9218531" y="5029397"/>
            <a:ext cx="2743200" cy="1571440"/>
          </a:xfrm>
          <a:prstGeom prst="rect">
            <a:avLst/>
          </a:prstGeom>
        </p:spPr>
      </p:pic>
    </p:spTree>
    <p:extLst>
      <p:ext uri="{BB962C8B-B14F-4D97-AF65-F5344CB8AC3E}">
        <p14:creationId xmlns:p14="http://schemas.microsoft.com/office/powerpoint/2010/main" val="19709670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9440FE-B43E-47A4-AF6B-9BE0A4316AB7}"/>
              </a:ext>
            </a:extLst>
          </p:cNvPr>
          <p:cNvSpPr>
            <a:spLocks noGrp="1"/>
          </p:cNvSpPr>
          <p:nvPr>
            <p:ph idx="1"/>
          </p:nvPr>
        </p:nvSpPr>
        <p:spPr>
          <a:xfrm>
            <a:off x="843762" y="1619256"/>
            <a:ext cx="10515600" cy="4351338"/>
          </a:xfrm>
        </p:spPr>
        <p:txBody>
          <a:bodyPr vert="horz" lIns="91440" tIns="45720" rIns="91440" bIns="45720" rtlCol="0" anchor="t">
            <a:noAutofit/>
          </a:bodyPr>
          <a:lstStyle/>
          <a:p>
            <a:pPr>
              <a:buNone/>
            </a:pPr>
            <a:r>
              <a:rPr lang="nl-NL" sz="3600" dirty="0">
                <a:latin typeface="Montserrat ExtraBold"/>
                <a:ea typeface="+mn-lt"/>
                <a:cs typeface="+mn-lt"/>
              </a:rPr>
              <a:t> </a:t>
            </a:r>
            <a:r>
              <a:rPr lang="nl-NL" sz="3600" i="1" dirty="0">
                <a:latin typeface="Montserrat ExtraBold"/>
                <a:ea typeface="+mn-lt"/>
                <a:cs typeface="+mn-lt"/>
              </a:rPr>
              <a:t>“Grofvuil en vuilniszakken (regelmatig ook open zakken) worden random op straat gekwakt. Sowieso niet fijn, maar helemaal in de zomer niet. Drie weken geleden zat ik, samen met DRIE muizen, in de tuin. Ze zaten op nog geen meter van me vandaan. Dat is echt niet leuk”</a:t>
            </a:r>
            <a:endParaRPr lang="nl-NL" sz="3600">
              <a:latin typeface="Montserrat ExtraBold"/>
            </a:endParaRPr>
          </a:p>
          <a:p>
            <a:pPr>
              <a:buNone/>
            </a:pPr>
            <a:endParaRPr lang="nl-NL" sz="3600" i="1" dirty="0">
              <a:latin typeface="Montserrat ExtraBold"/>
              <a:cs typeface="Calibri"/>
            </a:endParaRPr>
          </a:p>
        </p:txBody>
      </p:sp>
      <p:sp>
        <p:nvSpPr>
          <p:cNvPr id="5" name="Rechthoek: met één afgeschuinde hoek 4">
            <a:extLst>
              <a:ext uri="{FF2B5EF4-FFF2-40B4-BE49-F238E27FC236}">
                <a16:creationId xmlns:a16="http://schemas.microsoft.com/office/drawing/2014/main" id="{E09D409B-A182-4263-AA1E-DE2BAA85970D}"/>
              </a:ext>
            </a:extLst>
          </p:cNvPr>
          <p:cNvSpPr/>
          <p:nvPr/>
        </p:nvSpPr>
        <p:spPr>
          <a:xfrm>
            <a:off x="126814" y="118471"/>
            <a:ext cx="11941707" cy="6613269"/>
          </a:xfrm>
          <a:prstGeom prst="snip1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pic>
        <p:nvPicPr>
          <p:cNvPr id="7" name="Afbeelding 8">
            <a:extLst>
              <a:ext uri="{FF2B5EF4-FFF2-40B4-BE49-F238E27FC236}">
                <a16:creationId xmlns:a16="http://schemas.microsoft.com/office/drawing/2014/main" id="{D0AC3D05-6CE5-4203-A4D3-5CEB0693FC23}"/>
              </a:ext>
            </a:extLst>
          </p:cNvPr>
          <p:cNvPicPr>
            <a:picLocks noChangeAspect="1"/>
          </p:cNvPicPr>
          <p:nvPr/>
        </p:nvPicPr>
        <p:blipFill>
          <a:blip r:embed="rId2"/>
          <a:stretch>
            <a:fillRect/>
          </a:stretch>
        </p:blipFill>
        <p:spPr>
          <a:xfrm>
            <a:off x="9218531" y="5029397"/>
            <a:ext cx="2743200" cy="1571440"/>
          </a:xfrm>
          <a:prstGeom prst="rect">
            <a:avLst/>
          </a:prstGeom>
        </p:spPr>
      </p:pic>
    </p:spTree>
    <p:extLst>
      <p:ext uri="{BB962C8B-B14F-4D97-AF65-F5344CB8AC3E}">
        <p14:creationId xmlns:p14="http://schemas.microsoft.com/office/powerpoint/2010/main" val="31904257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9440FE-B43E-47A4-AF6B-9BE0A4316AB7}"/>
              </a:ext>
            </a:extLst>
          </p:cNvPr>
          <p:cNvSpPr>
            <a:spLocks noGrp="1"/>
          </p:cNvSpPr>
          <p:nvPr>
            <p:ph idx="1"/>
          </p:nvPr>
        </p:nvSpPr>
        <p:spPr/>
        <p:txBody>
          <a:bodyPr vert="horz" lIns="91440" tIns="45720" rIns="91440" bIns="45720" rtlCol="0" anchor="t">
            <a:normAutofit/>
          </a:bodyPr>
          <a:lstStyle/>
          <a:p>
            <a:pPr>
              <a:buNone/>
            </a:pPr>
            <a:r>
              <a:rPr lang="nl-NL" sz="4400" i="1" dirty="0">
                <a:latin typeface="Montserrat ExtraBold"/>
                <a:ea typeface="+mn-lt"/>
                <a:cs typeface="+mn-lt"/>
              </a:rPr>
              <a:t>“Omdat er veel jeugd hun troep laat slingeren, voornamelijk in de speeltuin, waardoor mijn kinderen daar niet normaal kunnen spelen”</a:t>
            </a:r>
            <a:endParaRPr lang="nl-NL">
              <a:latin typeface="Montserrat ExtraBold"/>
              <a:ea typeface="+mn-lt"/>
              <a:cs typeface="+mn-lt"/>
            </a:endParaRPr>
          </a:p>
          <a:p>
            <a:pPr>
              <a:buNone/>
            </a:pPr>
            <a:endParaRPr lang="nl-NL" sz="4400" i="1" dirty="0">
              <a:latin typeface="Montserrat ExtraBold"/>
              <a:cs typeface="Calibri"/>
            </a:endParaRPr>
          </a:p>
        </p:txBody>
      </p:sp>
      <p:sp>
        <p:nvSpPr>
          <p:cNvPr id="5" name="Rechthoek: met één afgeschuinde hoek 4">
            <a:extLst>
              <a:ext uri="{FF2B5EF4-FFF2-40B4-BE49-F238E27FC236}">
                <a16:creationId xmlns:a16="http://schemas.microsoft.com/office/drawing/2014/main" id="{E09D409B-A182-4263-AA1E-DE2BAA85970D}"/>
              </a:ext>
            </a:extLst>
          </p:cNvPr>
          <p:cNvSpPr/>
          <p:nvPr/>
        </p:nvSpPr>
        <p:spPr>
          <a:xfrm>
            <a:off x="126814" y="118471"/>
            <a:ext cx="11941707" cy="6613269"/>
          </a:xfrm>
          <a:prstGeom prst="snip1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pic>
        <p:nvPicPr>
          <p:cNvPr id="7" name="Afbeelding 8">
            <a:extLst>
              <a:ext uri="{FF2B5EF4-FFF2-40B4-BE49-F238E27FC236}">
                <a16:creationId xmlns:a16="http://schemas.microsoft.com/office/drawing/2014/main" id="{D0AC3D05-6CE5-4203-A4D3-5CEB0693FC23}"/>
              </a:ext>
            </a:extLst>
          </p:cNvPr>
          <p:cNvPicPr>
            <a:picLocks noChangeAspect="1"/>
          </p:cNvPicPr>
          <p:nvPr/>
        </p:nvPicPr>
        <p:blipFill>
          <a:blip r:embed="rId2"/>
          <a:stretch>
            <a:fillRect/>
          </a:stretch>
        </p:blipFill>
        <p:spPr>
          <a:xfrm>
            <a:off x="9218531" y="5029397"/>
            <a:ext cx="2743200" cy="1571440"/>
          </a:xfrm>
          <a:prstGeom prst="rect">
            <a:avLst/>
          </a:prstGeom>
        </p:spPr>
      </p:pic>
    </p:spTree>
    <p:extLst>
      <p:ext uri="{BB962C8B-B14F-4D97-AF65-F5344CB8AC3E}">
        <p14:creationId xmlns:p14="http://schemas.microsoft.com/office/powerpoint/2010/main" val="15416725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7C0496F-0C30-4D11-A8BF-F457DBA95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 y="-13101"/>
            <a:ext cx="12188152" cy="6856263"/>
          </a:xfrm>
          <a:prstGeom prst="rect">
            <a:avLst/>
          </a:prstGeom>
        </p:spPr>
      </p:pic>
      <p:sp>
        <p:nvSpPr>
          <p:cNvPr id="9" name="Titel 1">
            <a:extLst>
              <a:ext uri="{FF2B5EF4-FFF2-40B4-BE49-F238E27FC236}">
                <a16:creationId xmlns:a16="http://schemas.microsoft.com/office/drawing/2014/main" id="{460A9D2E-80EC-42CC-AB3A-E77A6A95D4D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latin typeface="Montserrat ExtraBold"/>
              </a:rPr>
              <a:t>Gevolgen</a:t>
            </a:r>
            <a:endParaRPr lang="nl-NL">
              <a:solidFill>
                <a:schemeClr val="bg1"/>
              </a:solidFill>
            </a:endParaRPr>
          </a:p>
        </p:txBody>
      </p:sp>
      <p:sp>
        <p:nvSpPr>
          <p:cNvPr id="4" name="Tekstvak 3">
            <a:extLst>
              <a:ext uri="{FF2B5EF4-FFF2-40B4-BE49-F238E27FC236}">
                <a16:creationId xmlns:a16="http://schemas.microsoft.com/office/drawing/2014/main" id="{BB459F68-EBE0-4F0E-90A6-414D6F67D95F}"/>
              </a:ext>
            </a:extLst>
          </p:cNvPr>
          <p:cNvSpPr txBox="1"/>
          <p:nvPr/>
        </p:nvSpPr>
        <p:spPr>
          <a:xfrm>
            <a:off x="747540" y="1387173"/>
            <a:ext cx="707046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err="1">
                <a:ea typeface="+mn-lt"/>
                <a:cs typeface="+mn-lt"/>
              </a:rPr>
              <a:t>Onze</a:t>
            </a:r>
            <a:r>
              <a:rPr lang="en-US" sz="1600" b="1" dirty="0">
                <a:ea typeface="+mn-lt"/>
                <a:cs typeface="+mn-lt"/>
              </a:rPr>
              <a:t> </a:t>
            </a:r>
            <a:r>
              <a:rPr lang="en-US" sz="1600" b="1" dirty="0" err="1">
                <a:ea typeface="+mn-lt"/>
                <a:cs typeface="+mn-lt"/>
              </a:rPr>
              <a:t>huurders</a:t>
            </a:r>
            <a:r>
              <a:rPr lang="en-US" sz="1600" b="1" dirty="0">
                <a:ea typeface="+mn-lt"/>
                <a:cs typeface="+mn-lt"/>
              </a:rPr>
              <a:t> </a:t>
            </a:r>
            <a:r>
              <a:rPr lang="en-US" sz="1600" b="1" dirty="0" err="1">
                <a:ea typeface="+mn-lt"/>
                <a:cs typeface="+mn-lt"/>
              </a:rPr>
              <a:t>noemen</a:t>
            </a:r>
            <a:r>
              <a:rPr lang="en-US" sz="1600" b="1" dirty="0">
                <a:ea typeface="+mn-lt"/>
                <a:cs typeface="+mn-lt"/>
              </a:rPr>
              <a:t> </a:t>
            </a:r>
            <a:r>
              <a:rPr lang="en-US" sz="1600" b="1" dirty="0" err="1">
                <a:ea typeface="+mn-lt"/>
                <a:cs typeface="+mn-lt"/>
              </a:rPr>
              <a:t>verder</a:t>
            </a:r>
            <a:r>
              <a:rPr lang="en-US" sz="1600" b="1" dirty="0">
                <a:ea typeface="+mn-lt"/>
                <a:cs typeface="+mn-lt"/>
              </a:rPr>
              <a:t> </a:t>
            </a:r>
            <a:r>
              <a:rPr lang="en-US" sz="1600" b="1" dirty="0" err="1">
                <a:ea typeface="+mn-lt"/>
                <a:cs typeface="+mn-lt"/>
              </a:rPr>
              <a:t>nog</a:t>
            </a:r>
            <a:r>
              <a:rPr lang="en-US" sz="1600" b="1" dirty="0">
                <a:ea typeface="+mn-lt"/>
                <a:cs typeface="+mn-lt"/>
              </a:rPr>
              <a:t> de </a:t>
            </a:r>
            <a:r>
              <a:rPr lang="en-US" sz="1600" b="1" dirty="0" err="1">
                <a:ea typeface="+mn-lt"/>
                <a:cs typeface="+mn-lt"/>
              </a:rPr>
              <a:t>volgende</a:t>
            </a:r>
            <a:r>
              <a:rPr lang="en-US" sz="1600" b="1" dirty="0">
                <a:ea typeface="+mn-lt"/>
                <a:cs typeface="+mn-lt"/>
              </a:rPr>
              <a:t> </a:t>
            </a:r>
            <a:r>
              <a:rPr lang="en-US" sz="1600" b="1" dirty="0" err="1">
                <a:ea typeface="+mn-lt"/>
                <a:cs typeface="+mn-lt"/>
              </a:rPr>
              <a:t>punten</a:t>
            </a:r>
            <a:r>
              <a:rPr lang="en-US" sz="1600" b="1" dirty="0">
                <a:ea typeface="+mn-lt"/>
                <a:cs typeface="+mn-lt"/>
              </a:rPr>
              <a:t>: </a:t>
            </a:r>
            <a:endParaRPr lang="nl-NL" b="1" dirty="0"/>
          </a:p>
          <a:p>
            <a:endParaRPr lang="en-US" sz="1600" dirty="0">
              <a:ea typeface="+mn-lt"/>
              <a:cs typeface="+mn-lt"/>
            </a:endParaRPr>
          </a:p>
          <a:p>
            <a:pPr marL="285750" indent="-285750">
              <a:buFont typeface="Arial"/>
              <a:buChar char="•"/>
            </a:pPr>
            <a:r>
              <a:rPr lang="en-US" sz="1600" dirty="0" err="1">
                <a:ea typeface="+mn-lt"/>
                <a:cs typeface="+mn-lt"/>
              </a:rPr>
              <a:t>Zakken</a:t>
            </a:r>
            <a:r>
              <a:rPr lang="en-US" sz="1600" dirty="0">
                <a:ea typeface="+mn-lt"/>
                <a:cs typeface="+mn-lt"/>
              </a:rPr>
              <a:t> </a:t>
            </a:r>
            <a:r>
              <a:rPr lang="en-US" sz="1600" dirty="0" err="1">
                <a:ea typeface="+mn-lt"/>
                <a:cs typeface="+mn-lt"/>
              </a:rPr>
              <a:t>worden</a:t>
            </a:r>
            <a:r>
              <a:rPr lang="en-US" sz="1600" dirty="0">
                <a:ea typeface="+mn-lt"/>
                <a:cs typeface="+mn-lt"/>
              </a:rPr>
              <a:t> </a:t>
            </a:r>
            <a:r>
              <a:rPr lang="en-US" sz="1600" dirty="0" err="1">
                <a:ea typeface="+mn-lt"/>
                <a:cs typeface="+mn-lt"/>
              </a:rPr>
              <a:t>kapot</a:t>
            </a:r>
            <a:r>
              <a:rPr lang="en-US" sz="1600" dirty="0">
                <a:ea typeface="+mn-lt"/>
                <a:cs typeface="+mn-lt"/>
              </a:rPr>
              <a:t> </a:t>
            </a:r>
            <a:r>
              <a:rPr lang="en-US" sz="1600" dirty="0" err="1">
                <a:ea typeface="+mn-lt"/>
                <a:cs typeface="+mn-lt"/>
              </a:rPr>
              <a:t>gemaakt</a:t>
            </a:r>
            <a:r>
              <a:rPr lang="en-US" sz="1600" dirty="0">
                <a:ea typeface="+mn-lt"/>
                <a:cs typeface="+mn-lt"/>
              </a:rPr>
              <a:t> door </a:t>
            </a:r>
            <a:r>
              <a:rPr lang="en-US" sz="1600" dirty="0" err="1">
                <a:ea typeface="+mn-lt"/>
                <a:cs typeface="+mn-lt"/>
              </a:rPr>
              <a:t>dieren</a:t>
            </a:r>
            <a:r>
              <a:rPr lang="en-US" sz="1600" dirty="0">
                <a:ea typeface="+mn-lt"/>
                <a:cs typeface="+mn-lt"/>
              </a:rPr>
              <a:t> </a:t>
            </a:r>
            <a:r>
              <a:rPr lang="en-US" sz="1600" dirty="0" err="1">
                <a:ea typeface="+mn-lt"/>
                <a:cs typeface="+mn-lt"/>
              </a:rPr>
              <a:t>waardoor</a:t>
            </a:r>
            <a:r>
              <a:rPr lang="en-US" sz="1600" dirty="0">
                <a:ea typeface="+mn-lt"/>
                <a:cs typeface="+mn-lt"/>
              </a:rPr>
              <a:t> los </a:t>
            </a:r>
            <a:r>
              <a:rPr lang="en-US" sz="1600" dirty="0" err="1">
                <a:ea typeface="+mn-lt"/>
                <a:cs typeface="+mn-lt"/>
              </a:rPr>
              <a:t>afval</a:t>
            </a:r>
            <a:r>
              <a:rPr lang="en-US" sz="1600" dirty="0">
                <a:ea typeface="+mn-lt"/>
                <a:cs typeface="+mn-lt"/>
              </a:rPr>
              <a:t> door de </a:t>
            </a:r>
            <a:r>
              <a:rPr lang="en-US" sz="1600" dirty="0" err="1">
                <a:ea typeface="+mn-lt"/>
                <a:cs typeface="+mn-lt"/>
              </a:rPr>
              <a:t>buurt</a:t>
            </a:r>
            <a:r>
              <a:rPr lang="en-US" sz="1600" dirty="0">
                <a:ea typeface="+mn-lt"/>
                <a:cs typeface="+mn-lt"/>
              </a:rPr>
              <a:t> </a:t>
            </a:r>
            <a:r>
              <a:rPr lang="en-US" sz="1600" dirty="0" err="1">
                <a:ea typeface="+mn-lt"/>
                <a:cs typeface="+mn-lt"/>
              </a:rPr>
              <a:t>waait</a:t>
            </a:r>
            <a:endParaRPr lang="en-US" sz="1600" dirty="0" err="1">
              <a:cs typeface="Calibri" panose="020F0502020204030204"/>
            </a:endParaRPr>
          </a:p>
          <a:p>
            <a:pPr marL="285750" indent="-285750">
              <a:buFont typeface="Arial"/>
              <a:buChar char="•"/>
            </a:pPr>
            <a:r>
              <a:rPr lang="en-US" sz="1600" dirty="0">
                <a:ea typeface="+mn-lt"/>
                <a:cs typeface="+mn-lt"/>
              </a:rPr>
              <a:t>Containers </a:t>
            </a:r>
            <a:r>
              <a:rPr lang="en-US" sz="1600" dirty="0" err="1">
                <a:ea typeface="+mn-lt"/>
                <a:cs typeface="+mn-lt"/>
              </a:rPr>
              <a:t>blijven</a:t>
            </a:r>
            <a:r>
              <a:rPr lang="en-US" sz="1600" dirty="0">
                <a:ea typeface="+mn-lt"/>
                <a:cs typeface="+mn-lt"/>
              </a:rPr>
              <a:t> </a:t>
            </a:r>
            <a:r>
              <a:rPr lang="en-US" sz="1600" dirty="0" err="1">
                <a:ea typeface="+mn-lt"/>
                <a:cs typeface="+mn-lt"/>
              </a:rPr>
              <a:t>te</a:t>
            </a:r>
            <a:r>
              <a:rPr lang="en-US" sz="1600" dirty="0">
                <a:ea typeface="+mn-lt"/>
                <a:cs typeface="+mn-lt"/>
              </a:rPr>
              <a:t> lang </a:t>
            </a:r>
            <a:r>
              <a:rPr lang="en-US" sz="1600" dirty="0" err="1">
                <a:ea typeface="+mn-lt"/>
                <a:cs typeface="+mn-lt"/>
              </a:rPr>
              <a:t>bij</a:t>
            </a:r>
            <a:r>
              <a:rPr lang="en-US" sz="1600" dirty="0">
                <a:ea typeface="+mn-lt"/>
                <a:cs typeface="+mn-lt"/>
              </a:rPr>
              <a:t> de </a:t>
            </a:r>
            <a:r>
              <a:rPr lang="en-US" sz="1600" dirty="0" err="1">
                <a:ea typeface="+mn-lt"/>
                <a:cs typeface="+mn-lt"/>
              </a:rPr>
              <a:t>weg</a:t>
            </a:r>
            <a:r>
              <a:rPr lang="en-US" sz="1600" dirty="0">
                <a:ea typeface="+mn-lt"/>
                <a:cs typeface="+mn-lt"/>
              </a:rPr>
              <a:t> </a:t>
            </a:r>
            <a:r>
              <a:rPr lang="en-US" sz="1600" dirty="0" err="1">
                <a:ea typeface="+mn-lt"/>
                <a:cs typeface="+mn-lt"/>
              </a:rPr>
              <a:t>staan</a:t>
            </a:r>
            <a:endParaRPr lang="en-US" sz="1600" dirty="0">
              <a:ea typeface="+mn-lt"/>
              <a:cs typeface="+mn-lt"/>
            </a:endParaRPr>
          </a:p>
          <a:p>
            <a:pPr marL="285750" indent="-285750">
              <a:buFont typeface="Arial"/>
              <a:buChar char="•"/>
            </a:pPr>
            <a:r>
              <a:rPr lang="en-US" sz="1600" dirty="0">
                <a:ea typeface="+mn-lt"/>
                <a:cs typeface="+mn-lt"/>
              </a:rPr>
              <a:t>Containers die </a:t>
            </a:r>
            <a:r>
              <a:rPr lang="en-US" sz="1600" dirty="0" err="1">
                <a:ea typeface="+mn-lt"/>
                <a:cs typeface="+mn-lt"/>
              </a:rPr>
              <a:t>niet</a:t>
            </a:r>
            <a:r>
              <a:rPr lang="en-US" sz="1600" dirty="0">
                <a:ea typeface="+mn-lt"/>
                <a:cs typeface="+mn-lt"/>
              </a:rPr>
              <a:t> </a:t>
            </a:r>
            <a:r>
              <a:rPr lang="en-US" sz="1600" dirty="0" err="1">
                <a:ea typeface="+mn-lt"/>
                <a:cs typeface="+mn-lt"/>
              </a:rPr>
              <a:t>goed</a:t>
            </a:r>
            <a:r>
              <a:rPr lang="en-US" sz="1600" dirty="0">
                <a:ea typeface="+mn-lt"/>
                <a:cs typeface="+mn-lt"/>
              </a:rPr>
              <a:t> </a:t>
            </a:r>
            <a:r>
              <a:rPr lang="en-US" sz="1600" dirty="0" err="1">
                <a:ea typeface="+mn-lt"/>
                <a:cs typeface="+mn-lt"/>
              </a:rPr>
              <a:t>afgesloten</a:t>
            </a:r>
            <a:r>
              <a:rPr lang="en-US" sz="1600" dirty="0">
                <a:ea typeface="+mn-lt"/>
                <a:cs typeface="+mn-lt"/>
              </a:rPr>
              <a:t> </a:t>
            </a:r>
            <a:r>
              <a:rPr lang="en-US" sz="1600" dirty="0" err="1">
                <a:ea typeface="+mn-lt"/>
                <a:cs typeface="+mn-lt"/>
              </a:rPr>
              <a:t>zijn</a:t>
            </a:r>
            <a:r>
              <a:rPr lang="en-US" sz="1600" dirty="0">
                <a:ea typeface="+mn-lt"/>
                <a:cs typeface="+mn-lt"/>
              </a:rPr>
              <a:t> of </a:t>
            </a:r>
            <a:r>
              <a:rPr lang="en-US" sz="1600" dirty="0" err="1">
                <a:ea typeface="+mn-lt"/>
                <a:cs typeface="+mn-lt"/>
              </a:rPr>
              <a:t>omwaaien</a:t>
            </a:r>
            <a:r>
              <a:rPr lang="en-US" sz="1600" dirty="0">
                <a:ea typeface="+mn-lt"/>
                <a:cs typeface="+mn-lt"/>
              </a:rPr>
              <a:t>, </a:t>
            </a:r>
            <a:r>
              <a:rPr lang="en-US" sz="1600" dirty="0" err="1">
                <a:ea typeface="+mn-lt"/>
                <a:cs typeface="+mn-lt"/>
              </a:rPr>
              <a:t>zorgen</a:t>
            </a:r>
            <a:r>
              <a:rPr lang="en-US" sz="1600" dirty="0">
                <a:ea typeface="+mn-lt"/>
                <a:cs typeface="+mn-lt"/>
              </a:rPr>
              <a:t> </a:t>
            </a:r>
            <a:r>
              <a:rPr lang="en-US" sz="1600" dirty="0" err="1">
                <a:ea typeface="+mn-lt"/>
                <a:cs typeface="+mn-lt"/>
              </a:rPr>
              <a:t>voor</a:t>
            </a:r>
            <a:r>
              <a:rPr lang="en-US" sz="1600" dirty="0">
                <a:ea typeface="+mn-lt"/>
                <a:cs typeface="+mn-lt"/>
              </a:rPr>
              <a:t> </a:t>
            </a:r>
            <a:r>
              <a:rPr lang="en-US" sz="1600" dirty="0" err="1">
                <a:ea typeface="+mn-lt"/>
                <a:cs typeface="+mn-lt"/>
              </a:rPr>
              <a:t>veel</a:t>
            </a:r>
            <a:r>
              <a:rPr lang="en-US" sz="1600" dirty="0">
                <a:ea typeface="+mn-lt"/>
                <a:cs typeface="+mn-lt"/>
              </a:rPr>
              <a:t> los </a:t>
            </a:r>
            <a:r>
              <a:rPr lang="en-US" sz="1600" dirty="0" err="1">
                <a:ea typeface="+mn-lt"/>
                <a:cs typeface="+mn-lt"/>
              </a:rPr>
              <a:t>afval</a:t>
            </a:r>
            <a:r>
              <a:rPr lang="en-US" sz="1600" dirty="0">
                <a:ea typeface="+mn-lt"/>
                <a:cs typeface="+mn-lt"/>
              </a:rPr>
              <a:t> </a:t>
            </a:r>
            <a:endParaRPr lang="en-US">
              <a:cs typeface="Calibri"/>
            </a:endParaRPr>
          </a:p>
          <a:p>
            <a:pPr marL="285750" indent="-285750">
              <a:buFont typeface="Arial"/>
              <a:buChar char="•"/>
            </a:pPr>
            <a:r>
              <a:rPr lang="en-US" sz="1600" dirty="0">
                <a:ea typeface="+mn-lt"/>
                <a:cs typeface="+mn-lt"/>
              </a:rPr>
              <a:t>Er </a:t>
            </a:r>
            <a:r>
              <a:rPr lang="en-US" sz="1600" dirty="0" err="1">
                <a:ea typeface="+mn-lt"/>
                <a:cs typeface="+mn-lt"/>
              </a:rPr>
              <a:t>zijn</a:t>
            </a:r>
            <a:r>
              <a:rPr lang="en-US" sz="1600" dirty="0">
                <a:ea typeface="+mn-lt"/>
                <a:cs typeface="+mn-lt"/>
              </a:rPr>
              <a:t> </a:t>
            </a:r>
            <a:r>
              <a:rPr lang="en-US" sz="1600" dirty="0" err="1">
                <a:ea typeface="+mn-lt"/>
                <a:cs typeface="+mn-lt"/>
              </a:rPr>
              <a:t>te</a:t>
            </a:r>
            <a:r>
              <a:rPr lang="en-US" sz="1600" dirty="0">
                <a:ea typeface="+mn-lt"/>
                <a:cs typeface="+mn-lt"/>
              </a:rPr>
              <a:t> </a:t>
            </a:r>
            <a:r>
              <a:rPr lang="en-US" sz="1600" dirty="0" err="1">
                <a:ea typeface="+mn-lt"/>
                <a:cs typeface="+mn-lt"/>
              </a:rPr>
              <a:t>weinig</a:t>
            </a:r>
            <a:r>
              <a:rPr lang="en-US" sz="1600" dirty="0">
                <a:ea typeface="+mn-lt"/>
                <a:cs typeface="+mn-lt"/>
              </a:rPr>
              <a:t> </a:t>
            </a:r>
            <a:r>
              <a:rPr lang="en-US" sz="1600" dirty="0" err="1">
                <a:ea typeface="+mn-lt"/>
                <a:cs typeface="+mn-lt"/>
              </a:rPr>
              <a:t>prullenbakken</a:t>
            </a:r>
            <a:r>
              <a:rPr lang="en-US" sz="1600" dirty="0">
                <a:ea typeface="+mn-lt"/>
                <a:cs typeface="+mn-lt"/>
              </a:rPr>
              <a:t> </a:t>
            </a:r>
          </a:p>
          <a:p>
            <a:pPr marL="285750" indent="-285750">
              <a:buFont typeface="Arial"/>
              <a:buChar char="•"/>
            </a:pPr>
            <a:r>
              <a:rPr lang="en-US" sz="1600" dirty="0" err="1">
                <a:ea typeface="+mn-lt"/>
                <a:cs typeface="+mn-lt"/>
              </a:rPr>
              <a:t>Prullenbakken</a:t>
            </a:r>
            <a:r>
              <a:rPr lang="en-US" sz="1600" dirty="0">
                <a:ea typeface="+mn-lt"/>
                <a:cs typeface="+mn-lt"/>
              </a:rPr>
              <a:t> </a:t>
            </a:r>
            <a:r>
              <a:rPr lang="en-US" sz="1600" dirty="0" err="1">
                <a:ea typeface="+mn-lt"/>
                <a:cs typeface="+mn-lt"/>
              </a:rPr>
              <a:t>zijn</a:t>
            </a:r>
            <a:r>
              <a:rPr lang="en-US" sz="1600" dirty="0">
                <a:ea typeface="+mn-lt"/>
                <a:cs typeface="+mn-lt"/>
              </a:rPr>
              <a:t> </a:t>
            </a:r>
            <a:r>
              <a:rPr lang="en-US" sz="1600" dirty="0" err="1">
                <a:ea typeface="+mn-lt"/>
                <a:cs typeface="+mn-lt"/>
              </a:rPr>
              <a:t>vaak</a:t>
            </a:r>
            <a:r>
              <a:rPr lang="en-US" sz="1600" dirty="0">
                <a:ea typeface="+mn-lt"/>
                <a:cs typeface="+mn-lt"/>
              </a:rPr>
              <a:t> vol, er </a:t>
            </a:r>
            <a:r>
              <a:rPr lang="en-US" sz="1600" dirty="0" err="1">
                <a:ea typeface="+mn-lt"/>
                <a:cs typeface="+mn-lt"/>
              </a:rPr>
              <a:t>ligt</a:t>
            </a:r>
            <a:r>
              <a:rPr lang="en-US" sz="1600" dirty="0">
                <a:ea typeface="+mn-lt"/>
                <a:cs typeface="+mn-lt"/>
              </a:rPr>
              <a:t> </a:t>
            </a:r>
            <a:r>
              <a:rPr lang="en-US" sz="1600" dirty="0" err="1">
                <a:ea typeface="+mn-lt"/>
                <a:cs typeface="+mn-lt"/>
              </a:rPr>
              <a:t>veel</a:t>
            </a:r>
            <a:r>
              <a:rPr lang="en-US" sz="1600" dirty="0">
                <a:ea typeface="+mn-lt"/>
                <a:cs typeface="+mn-lt"/>
              </a:rPr>
              <a:t> </a:t>
            </a:r>
            <a:r>
              <a:rPr lang="en-US" sz="1600" dirty="0" err="1">
                <a:ea typeface="+mn-lt"/>
                <a:cs typeface="+mn-lt"/>
              </a:rPr>
              <a:t>afval</a:t>
            </a:r>
            <a:r>
              <a:rPr lang="en-US" sz="1600" dirty="0">
                <a:ea typeface="+mn-lt"/>
                <a:cs typeface="+mn-lt"/>
              </a:rPr>
              <a:t> </a:t>
            </a:r>
            <a:r>
              <a:rPr lang="en-US" sz="1600" dirty="0" err="1">
                <a:ea typeface="+mn-lt"/>
                <a:cs typeface="+mn-lt"/>
              </a:rPr>
              <a:t>naast</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dat</a:t>
            </a:r>
            <a:r>
              <a:rPr lang="en-US" sz="1600" dirty="0">
                <a:ea typeface="+mn-lt"/>
                <a:cs typeface="+mn-lt"/>
              </a:rPr>
              <a:t> </a:t>
            </a:r>
            <a:r>
              <a:rPr lang="en-US" sz="1600" dirty="0" err="1">
                <a:ea typeface="+mn-lt"/>
                <a:cs typeface="+mn-lt"/>
              </a:rPr>
              <a:t>waait</a:t>
            </a:r>
            <a:r>
              <a:rPr lang="en-US" sz="1600" dirty="0">
                <a:ea typeface="+mn-lt"/>
                <a:cs typeface="+mn-lt"/>
              </a:rPr>
              <a:t> </a:t>
            </a:r>
            <a:r>
              <a:rPr lang="en-US" sz="1600" dirty="0" err="1">
                <a:ea typeface="+mn-lt"/>
                <a:cs typeface="+mn-lt"/>
              </a:rPr>
              <a:t>verder</a:t>
            </a:r>
            <a:r>
              <a:rPr lang="en-US" sz="1600" dirty="0">
                <a:ea typeface="+mn-lt"/>
                <a:cs typeface="+mn-lt"/>
              </a:rPr>
              <a:t>; </a:t>
            </a:r>
            <a:r>
              <a:rPr lang="en-US" sz="1600" dirty="0" err="1">
                <a:ea typeface="+mn-lt"/>
                <a:cs typeface="+mn-lt"/>
              </a:rPr>
              <a:t>vooral</a:t>
            </a:r>
            <a:r>
              <a:rPr lang="en-US" sz="1600" dirty="0">
                <a:ea typeface="+mn-lt"/>
                <a:cs typeface="+mn-lt"/>
              </a:rPr>
              <a:t> in </a:t>
            </a:r>
            <a:r>
              <a:rPr lang="en-US" sz="1600" dirty="0" err="1">
                <a:ea typeface="+mn-lt"/>
                <a:cs typeface="+mn-lt"/>
              </a:rPr>
              <a:t>speeltuinen</a:t>
            </a:r>
            <a:endParaRPr lang="en-US" dirty="0">
              <a:cs typeface="Calibri"/>
            </a:endParaRPr>
          </a:p>
          <a:p>
            <a:pPr marL="285750" indent="-285750">
              <a:buFont typeface="Arial"/>
              <a:buChar char="•"/>
            </a:pPr>
            <a:r>
              <a:rPr lang="en-US" sz="1600" dirty="0">
                <a:ea typeface="+mn-lt"/>
                <a:cs typeface="+mn-lt"/>
              </a:rPr>
              <a:t>De </a:t>
            </a:r>
            <a:r>
              <a:rPr lang="en-US" sz="1600" dirty="0" err="1">
                <a:ea typeface="+mn-lt"/>
                <a:cs typeface="+mn-lt"/>
              </a:rPr>
              <a:t>ondergrondse</a:t>
            </a:r>
            <a:r>
              <a:rPr lang="en-US" sz="1600" dirty="0">
                <a:ea typeface="+mn-lt"/>
                <a:cs typeface="+mn-lt"/>
              </a:rPr>
              <a:t> containers </a:t>
            </a:r>
            <a:r>
              <a:rPr lang="en-US" sz="1600" dirty="0" err="1">
                <a:ea typeface="+mn-lt"/>
                <a:cs typeface="+mn-lt"/>
              </a:rPr>
              <a:t>zitten</a:t>
            </a:r>
            <a:r>
              <a:rPr lang="en-US" sz="1600" dirty="0">
                <a:ea typeface="+mn-lt"/>
                <a:cs typeface="+mn-lt"/>
              </a:rPr>
              <a:t> </a:t>
            </a:r>
            <a:r>
              <a:rPr lang="en-US" sz="1600" dirty="0" err="1">
                <a:ea typeface="+mn-lt"/>
                <a:cs typeface="+mn-lt"/>
              </a:rPr>
              <a:t>regelmatig</a:t>
            </a:r>
            <a:r>
              <a:rPr lang="en-US" sz="1600" dirty="0">
                <a:ea typeface="+mn-lt"/>
                <a:cs typeface="+mn-lt"/>
              </a:rPr>
              <a:t> vol of </a:t>
            </a:r>
            <a:r>
              <a:rPr lang="en-US" sz="1600" dirty="0" err="1">
                <a:ea typeface="+mn-lt"/>
                <a:cs typeface="+mn-lt"/>
              </a:rPr>
              <a:t>zijn</a:t>
            </a:r>
            <a:r>
              <a:rPr lang="en-US" sz="1600" dirty="0">
                <a:ea typeface="+mn-lt"/>
                <a:cs typeface="+mn-lt"/>
              </a:rPr>
              <a:t> in storing. </a:t>
            </a:r>
            <a:r>
              <a:rPr lang="en-US" sz="1600" dirty="0" err="1">
                <a:ea typeface="+mn-lt"/>
                <a:cs typeface="+mn-lt"/>
              </a:rPr>
              <a:t>Bewoners</a:t>
            </a:r>
            <a:r>
              <a:rPr lang="en-US" sz="1600" dirty="0">
                <a:ea typeface="+mn-lt"/>
                <a:cs typeface="+mn-lt"/>
              </a:rPr>
              <a:t> </a:t>
            </a:r>
            <a:r>
              <a:rPr lang="en-US" sz="1600" dirty="0" err="1">
                <a:ea typeface="+mn-lt"/>
                <a:cs typeface="+mn-lt"/>
              </a:rPr>
              <a:t>zetten</a:t>
            </a:r>
            <a:r>
              <a:rPr lang="en-US" sz="1600" dirty="0">
                <a:ea typeface="+mn-lt"/>
                <a:cs typeface="+mn-lt"/>
              </a:rPr>
              <a:t> </a:t>
            </a:r>
            <a:r>
              <a:rPr lang="en-US" sz="1600" dirty="0" err="1">
                <a:ea typeface="+mn-lt"/>
                <a:cs typeface="+mn-lt"/>
              </a:rPr>
              <a:t>hun</a:t>
            </a:r>
            <a:r>
              <a:rPr lang="en-US" sz="1600" dirty="0">
                <a:ea typeface="+mn-lt"/>
                <a:cs typeface="+mn-lt"/>
              </a:rPr>
              <a:t> </a:t>
            </a:r>
            <a:r>
              <a:rPr lang="en-US" sz="1600" dirty="0" err="1">
                <a:ea typeface="+mn-lt"/>
                <a:cs typeface="+mn-lt"/>
              </a:rPr>
              <a:t>afvalzakken</a:t>
            </a:r>
            <a:r>
              <a:rPr lang="en-US" sz="1600" dirty="0">
                <a:ea typeface="+mn-lt"/>
                <a:cs typeface="+mn-lt"/>
              </a:rPr>
              <a:t> er dan </a:t>
            </a:r>
            <a:r>
              <a:rPr lang="en-US" sz="1600" dirty="0" err="1">
                <a:ea typeface="+mn-lt"/>
                <a:cs typeface="+mn-lt"/>
              </a:rPr>
              <a:t>naast</a:t>
            </a:r>
            <a:r>
              <a:rPr lang="en-US" sz="1600" dirty="0">
                <a:ea typeface="+mn-lt"/>
                <a:cs typeface="+mn-lt"/>
              </a:rPr>
              <a:t>. </a:t>
            </a:r>
            <a:r>
              <a:rPr lang="en-US" sz="1600" dirty="0" err="1">
                <a:ea typeface="+mn-lt"/>
                <a:cs typeface="+mn-lt"/>
              </a:rPr>
              <a:t>Vervolgens</a:t>
            </a:r>
            <a:r>
              <a:rPr lang="en-US" sz="1600" dirty="0">
                <a:ea typeface="+mn-lt"/>
                <a:cs typeface="+mn-lt"/>
              </a:rPr>
              <a:t> </a:t>
            </a:r>
            <a:r>
              <a:rPr lang="en-US" sz="1600" dirty="0" err="1">
                <a:ea typeface="+mn-lt"/>
                <a:cs typeface="+mn-lt"/>
              </a:rPr>
              <a:t>doen</a:t>
            </a:r>
            <a:r>
              <a:rPr lang="en-US" sz="1600" dirty="0">
                <a:ea typeface="+mn-lt"/>
                <a:cs typeface="+mn-lt"/>
              </a:rPr>
              <a:t> </a:t>
            </a:r>
            <a:r>
              <a:rPr lang="en-US" sz="1600" dirty="0" err="1">
                <a:ea typeface="+mn-lt"/>
                <a:cs typeface="+mn-lt"/>
              </a:rPr>
              <a:t>anderen</a:t>
            </a:r>
            <a:r>
              <a:rPr lang="en-US" sz="1600" dirty="0">
                <a:ea typeface="+mn-lt"/>
                <a:cs typeface="+mn-lt"/>
              </a:rPr>
              <a:t> </a:t>
            </a:r>
            <a:r>
              <a:rPr lang="en-US" sz="1600" dirty="0" err="1">
                <a:ea typeface="+mn-lt"/>
                <a:cs typeface="+mn-lt"/>
              </a:rPr>
              <a:t>dat</a:t>
            </a:r>
            <a:r>
              <a:rPr lang="en-US" sz="1600" dirty="0">
                <a:ea typeface="+mn-lt"/>
                <a:cs typeface="+mn-lt"/>
              </a:rPr>
              <a:t> </a:t>
            </a:r>
            <a:r>
              <a:rPr lang="en-US" sz="1600" dirty="0" err="1">
                <a:ea typeface="+mn-lt"/>
                <a:cs typeface="+mn-lt"/>
              </a:rPr>
              <a:t>ook</a:t>
            </a:r>
            <a:r>
              <a:rPr lang="en-US" sz="1600" dirty="0">
                <a:ea typeface="+mn-lt"/>
                <a:cs typeface="+mn-lt"/>
              </a:rPr>
              <a:t> </a:t>
            </a:r>
            <a:endParaRPr lang="nl-NL" dirty="0">
              <a:ea typeface="+mn-lt"/>
              <a:cs typeface="+mn-lt"/>
            </a:endParaRPr>
          </a:p>
          <a:p>
            <a:pPr marL="285750" indent="-285750">
              <a:buFont typeface="Arial"/>
              <a:buChar char="•"/>
            </a:pPr>
            <a:r>
              <a:rPr lang="en-US" sz="1600" dirty="0" err="1">
                <a:ea typeface="+mn-lt"/>
                <a:cs typeface="+mn-lt"/>
              </a:rPr>
              <a:t>Afval</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grof</a:t>
            </a:r>
            <a:r>
              <a:rPr lang="en-US" sz="1600" dirty="0">
                <a:ea typeface="+mn-lt"/>
                <a:cs typeface="+mn-lt"/>
              </a:rPr>
              <a:t> </a:t>
            </a:r>
            <a:r>
              <a:rPr lang="en-US" sz="1600" dirty="0" err="1">
                <a:ea typeface="+mn-lt"/>
                <a:cs typeface="+mn-lt"/>
              </a:rPr>
              <a:t>vuil</a:t>
            </a:r>
            <a:r>
              <a:rPr lang="en-US" sz="1600" dirty="0">
                <a:ea typeface="+mn-lt"/>
                <a:cs typeface="+mn-lt"/>
              </a:rPr>
              <a:t> </a:t>
            </a:r>
            <a:r>
              <a:rPr lang="en-US" sz="1600" dirty="0" err="1">
                <a:ea typeface="+mn-lt"/>
                <a:cs typeface="+mn-lt"/>
              </a:rPr>
              <a:t>naast</a:t>
            </a:r>
            <a:r>
              <a:rPr lang="en-US" sz="1600" dirty="0">
                <a:ea typeface="+mn-lt"/>
                <a:cs typeface="+mn-lt"/>
              </a:rPr>
              <a:t> de containers </a:t>
            </a:r>
            <a:r>
              <a:rPr lang="en-US" sz="1600" dirty="0" err="1">
                <a:ea typeface="+mn-lt"/>
                <a:cs typeface="+mn-lt"/>
              </a:rPr>
              <a:t>zorgt</a:t>
            </a:r>
            <a:r>
              <a:rPr lang="en-US" sz="1600" dirty="0">
                <a:ea typeface="+mn-lt"/>
                <a:cs typeface="+mn-lt"/>
              </a:rPr>
              <a:t> </a:t>
            </a:r>
            <a:r>
              <a:rPr lang="en-US" sz="1600" dirty="0" err="1">
                <a:ea typeface="+mn-lt"/>
                <a:cs typeface="+mn-lt"/>
              </a:rPr>
              <a:t>ervoor</a:t>
            </a:r>
            <a:r>
              <a:rPr lang="en-US" sz="1600" dirty="0">
                <a:ea typeface="+mn-lt"/>
                <a:cs typeface="+mn-lt"/>
              </a:rPr>
              <a:t> </a:t>
            </a:r>
            <a:r>
              <a:rPr lang="en-US" sz="1600" dirty="0" err="1">
                <a:ea typeface="+mn-lt"/>
                <a:cs typeface="+mn-lt"/>
              </a:rPr>
              <a:t>dat</a:t>
            </a:r>
            <a:r>
              <a:rPr lang="en-US" sz="1600" dirty="0">
                <a:ea typeface="+mn-lt"/>
                <a:cs typeface="+mn-lt"/>
              </a:rPr>
              <a:t> er in </a:t>
            </a:r>
            <a:r>
              <a:rPr lang="en-US" sz="1600" dirty="0" err="1">
                <a:ea typeface="+mn-lt"/>
                <a:cs typeface="+mn-lt"/>
              </a:rPr>
              <a:t>gerommeld</a:t>
            </a:r>
            <a:r>
              <a:rPr lang="en-US" sz="1600" dirty="0">
                <a:ea typeface="+mn-lt"/>
                <a:cs typeface="+mn-lt"/>
              </a:rPr>
              <a:t> </a:t>
            </a:r>
            <a:r>
              <a:rPr lang="en-US" sz="1600" dirty="0" err="1">
                <a:ea typeface="+mn-lt"/>
                <a:cs typeface="+mn-lt"/>
              </a:rPr>
              <a:t>wordt</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daardoor</a:t>
            </a:r>
            <a:r>
              <a:rPr lang="en-US" sz="1600" dirty="0">
                <a:ea typeface="+mn-lt"/>
                <a:cs typeface="+mn-lt"/>
              </a:rPr>
              <a:t> </a:t>
            </a:r>
            <a:r>
              <a:rPr lang="en-US" sz="1600" dirty="0" err="1">
                <a:ea typeface="+mn-lt"/>
                <a:cs typeface="+mn-lt"/>
              </a:rPr>
              <a:t>wordt</a:t>
            </a:r>
            <a:r>
              <a:rPr lang="en-US" sz="1600" dirty="0">
                <a:ea typeface="+mn-lt"/>
                <a:cs typeface="+mn-lt"/>
              </a:rPr>
              <a:t> het </a:t>
            </a:r>
            <a:r>
              <a:rPr lang="en-US" sz="1600" dirty="0" err="1">
                <a:ea typeface="+mn-lt"/>
                <a:cs typeface="+mn-lt"/>
              </a:rPr>
              <a:t>nog</a:t>
            </a:r>
            <a:r>
              <a:rPr lang="en-US" sz="1600" dirty="0">
                <a:ea typeface="+mn-lt"/>
                <a:cs typeface="+mn-lt"/>
              </a:rPr>
              <a:t> </a:t>
            </a:r>
            <a:r>
              <a:rPr lang="en-US" sz="1600" dirty="0" err="1">
                <a:ea typeface="+mn-lt"/>
                <a:cs typeface="+mn-lt"/>
              </a:rPr>
              <a:t>een</a:t>
            </a:r>
            <a:r>
              <a:rPr lang="en-US" sz="1600" dirty="0">
                <a:ea typeface="+mn-lt"/>
                <a:cs typeface="+mn-lt"/>
              </a:rPr>
              <a:t> </a:t>
            </a:r>
            <a:r>
              <a:rPr lang="en-US" sz="1600" dirty="0" err="1">
                <a:ea typeface="+mn-lt"/>
                <a:cs typeface="+mn-lt"/>
              </a:rPr>
              <a:t>grotere</a:t>
            </a:r>
            <a:r>
              <a:rPr lang="en-US" sz="1600" dirty="0">
                <a:ea typeface="+mn-lt"/>
                <a:cs typeface="+mn-lt"/>
              </a:rPr>
              <a:t> </a:t>
            </a:r>
            <a:r>
              <a:rPr lang="en-US" sz="1600" dirty="0" err="1">
                <a:ea typeface="+mn-lt"/>
                <a:cs typeface="+mn-lt"/>
              </a:rPr>
              <a:t>troep</a:t>
            </a:r>
            <a:endParaRPr lang="en-US" dirty="0" err="1"/>
          </a:p>
          <a:p>
            <a:pPr marL="285750" indent="-285750">
              <a:buFont typeface="Arial"/>
              <a:buChar char="•"/>
            </a:pPr>
            <a:r>
              <a:rPr lang="en-US" sz="1600" dirty="0">
                <a:ea typeface="+mn-lt"/>
                <a:cs typeface="+mn-lt"/>
              </a:rPr>
              <a:t>Containers van </a:t>
            </a:r>
            <a:r>
              <a:rPr lang="en-US" sz="1600" dirty="0" err="1">
                <a:ea typeface="+mn-lt"/>
                <a:cs typeface="+mn-lt"/>
              </a:rPr>
              <a:t>huurders</a:t>
            </a:r>
            <a:r>
              <a:rPr lang="en-US" sz="1600" dirty="0">
                <a:ea typeface="+mn-lt"/>
                <a:cs typeface="+mn-lt"/>
              </a:rPr>
              <a:t> </a:t>
            </a:r>
            <a:r>
              <a:rPr lang="en-US" sz="1600" dirty="0" err="1">
                <a:ea typeface="+mn-lt"/>
                <a:cs typeface="+mn-lt"/>
              </a:rPr>
              <a:t>worden</a:t>
            </a:r>
            <a:r>
              <a:rPr lang="en-US" sz="1600" dirty="0">
                <a:ea typeface="+mn-lt"/>
                <a:cs typeface="+mn-lt"/>
              </a:rPr>
              <a:t> </a:t>
            </a:r>
            <a:r>
              <a:rPr lang="en-US" sz="1600" dirty="0" err="1">
                <a:ea typeface="+mn-lt"/>
                <a:cs typeface="+mn-lt"/>
              </a:rPr>
              <a:t>volgepropt</a:t>
            </a:r>
            <a:r>
              <a:rPr lang="en-US" sz="1600" dirty="0">
                <a:ea typeface="+mn-lt"/>
                <a:cs typeface="+mn-lt"/>
              </a:rPr>
              <a:t> door </a:t>
            </a:r>
            <a:r>
              <a:rPr lang="en-US" sz="1600" dirty="0" err="1">
                <a:ea typeface="+mn-lt"/>
                <a:cs typeface="+mn-lt"/>
              </a:rPr>
              <a:t>buurtbewoners</a:t>
            </a:r>
            <a:r>
              <a:rPr lang="en-US" sz="1600" dirty="0">
                <a:ea typeface="+mn-lt"/>
                <a:cs typeface="+mn-lt"/>
              </a:rPr>
              <a:t>. Dat </a:t>
            </a:r>
            <a:r>
              <a:rPr lang="en-US" sz="1600" dirty="0" err="1">
                <a:ea typeface="+mn-lt"/>
                <a:cs typeface="+mn-lt"/>
              </a:rPr>
              <a:t>gaat</a:t>
            </a:r>
            <a:r>
              <a:rPr lang="en-US" sz="1600" dirty="0">
                <a:ea typeface="+mn-lt"/>
                <a:cs typeface="+mn-lt"/>
              </a:rPr>
              <a:t> met </a:t>
            </a:r>
            <a:r>
              <a:rPr lang="en-US" sz="1600" dirty="0" err="1">
                <a:ea typeface="+mn-lt"/>
                <a:cs typeface="+mn-lt"/>
              </a:rPr>
              <a:t>Diftar</a:t>
            </a:r>
            <a:r>
              <a:rPr lang="en-US" sz="1600" dirty="0">
                <a:ea typeface="+mn-lt"/>
                <a:cs typeface="+mn-lt"/>
              </a:rPr>
              <a:t> </a:t>
            </a:r>
            <a:r>
              <a:rPr lang="en-US" sz="1600" dirty="0" err="1">
                <a:ea typeface="+mn-lt"/>
                <a:cs typeface="+mn-lt"/>
              </a:rPr>
              <a:t>straks</a:t>
            </a:r>
            <a:r>
              <a:rPr lang="en-US" sz="1600" dirty="0">
                <a:ea typeface="+mn-lt"/>
                <a:cs typeface="+mn-lt"/>
              </a:rPr>
              <a:t> </a:t>
            </a:r>
            <a:r>
              <a:rPr lang="en-US" sz="1600" dirty="0" err="1">
                <a:ea typeface="+mn-lt"/>
                <a:cs typeface="+mn-lt"/>
              </a:rPr>
              <a:t>een</a:t>
            </a:r>
            <a:r>
              <a:rPr lang="en-US" sz="1600" dirty="0">
                <a:ea typeface="+mn-lt"/>
                <a:cs typeface="+mn-lt"/>
              </a:rPr>
              <a:t> </a:t>
            </a:r>
            <a:r>
              <a:rPr lang="en-US" sz="1600" dirty="0" err="1">
                <a:ea typeface="+mn-lt"/>
                <a:cs typeface="+mn-lt"/>
              </a:rPr>
              <a:t>groot</a:t>
            </a:r>
            <a:r>
              <a:rPr lang="en-US" sz="1600" dirty="0">
                <a:ea typeface="+mn-lt"/>
                <a:cs typeface="+mn-lt"/>
              </a:rPr>
              <a:t> </a:t>
            </a:r>
            <a:r>
              <a:rPr lang="en-US" sz="1600" dirty="0" err="1">
                <a:ea typeface="+mn-lt"/>
                <a:cs typeface="+mn-lt"/>
              </a:rPr>
              <a:t>probleem</a:t>
            </a:r>
            <a:r>
              <a:rPr lang="en-US" sz="1600" dirty="0">
                <a:ea typeface="+mn-lt"/>
                <a:cs typeface="+mn-lt"/>
              </a:rPr>
              <a:t> </a:t>
            </a:r>
            <a:r>
              <a:rPr lang="en-US" sz="1600" dirty="0" err="1">
                <a:ea typeface="+mn-lt"/>
                <a:cs typeface="+mn-lt"/>
              </a:rPr>
              <a:t>opleveren</a:t>
            </a:r>
            <a:endParaRPr lang="en-US" dirty="0" err="1"/>
          </a:p>
          <a:p>
            <a:endParaRPr lang="en-US" sz="1600" dirty="0">
              <a:cs typeface="Calibri"/>
            </a:endParaRPr>
          </a:p>
          <a:p>
            <a:endParaRPr lang="en-US" sz="1600" dirty="0">
              <a:ea typeface="+mn-lt"/>
              <a:cs typeface="+mn-lt"/>
            </a:endParaRPr>
          </a:p>
          <a:p>
            <a:r>
              <a:rPr lang="en-US" sz="1600" b="1" dirty="0">
                <a:ea typeface="+mn-lt"/>
                <a:cs typeface="+mn-lt"/>
              </a:rPr>
              <a:t>Het </a:t>
            </a:r>
            <a:r>
              <a:rPr lang="en-US" sz="1600" b="1" dirty="0" err="1">
                <a:ea typeface="+mn-lt"/>
                <a:cs typeface="+mn-lt"/>
              </a:rPr>
              <a:t>afvalprobleem</a:t>
            </a:r>
            <a:r>
              <a:rPr lang="en-US" sz="1600" b="1" dirty="0">
                <a:ea typeface="+mn-lt"/>
                <a:cs typeface="+mn-lt"/>
              </a:rPr>
              <a:t> </a:t>
            </a:r>
            <a:r>
              <a:rPr lang="en-US" sz="1600" b="1" dirty="0" err="1">
                <a:ea typeface="+mn-lt"/>
                <a:cs typeface="+mn-lt"/>
              </a:rPr>
              <a:t>blijkt</a:t>
            </a:r>
            <a:r>
              <a:rPr lang="en-US" sz="1600" b="1" dirty="0">
                <a:ea typeface="+mn-lt"/>
                <a:cs typeface="+mn-lt"/>
              </a:rPr>
              <a:t> </a:t>
            </a:r>
            <a:r>
              <a:rPr lang="en-US" sz="1600" b="1" dirty="0" err="1">
                <a:ea typeface="+mn-lt"/>
                <a:cs typeface="+mn-lt"/>
              </a:rPr>
              <a:t>veel</a:t>
            </a:r>
            <a:r>
              <a:rPr lang="en-US" sz="1600" b="1" dirty="0">
                <a:ea typeface="+mn-lt"/>
                <a:cs typeface="+mn-lt"/>
              </a:rPr>
              <a:t> impact </a:t>
            </a:r>
            <a:r>
              <a:rPr lang="en-US" sz="1600" b="1" dirty="0" err="1">
                <a:ea typeface="+mn-lt"/>
                <a:cs typeface="+mn-lt"/>
              </a:rPr>
              <a:t>te</a:t>
            </a:r>
            <a:r>
              <a:rPr lang="en-US" sz="1600" b="1" dirty="0">
                <a:ea typeface="+mn-lt"/>
                <a:cs typeface="+mn-lt"/>
              </a:rPr>
              <a:t> </a:t>
            </a:r>
            <a:r>
              <a:rPr lang="en-US" sz="1600" b="1" dirty="0" err="1">
                <a:ea typeface="+mn-lt"/>
                <a:cs typeface="+mn-lt"/>
              </a:rPr>
              <a:t>hebben</a:t>
            </a:r>
            <a:r>
              <a:rPr lang="en-US" sz="1600" b="1" dirty="0">
                <a:ea typeface="+mn-lt"/>
                <a:cs typeface="+mn-lt"/>
              </a:rPr>
              <a:t> op de </a:t>
            </a:r>
            <a:r>
              <a:rPr lang="en-US" sz="1600" b="1" dirty="0" err="1">
                <a:ea typeface="+mn-lt"/>
                <a:cs typeface="+mn-lt"/>
              </a:rPr>
              <a:t>leefbaarheid</a:t>
            </a:r>
            <a:r>
              <a:rPr lang="en-US" sz="1600" b="1" dirty="0">
                <a:ea typeface="+mn-lt"/>
                <a:cs typeface="+mn-lt"/>
              </a:rPr>
              <a:t>. Dat is nogal wat, </a:t>
            </a:r>
            <a:r>
              <a:rPr lang="en-US" sz="1600" b="1" dirty="0" err="1">
                <a:ea typeface="+mn-lt"/>
                <a:cs typeface="+mn-lt"/>
              </a:rPr>
              <a:t>zeker</a:t>
            </a:r>
            <a:r>
              <a:rPr lang="en-US" sz="1600" b="1" dirty="0">
                <a:ea typeface="+mn-lt"/>
                <a:cs typeface="+mn-lt"/>
              </a:rPr>
              <a:t> </a:t>
            </a:r>
            <a:r>
              <a:rPr lang="en-US" sz="1600" b="1" dirty="0" err="1">
                <a:ea typeface="+mn-lt"/>
                <a:cs typeface="+mn-lt"/>
              </a:rPr>
              <a:t>ook</a:t>
            </a:r>
            <a:r>
              <a:rPr lang="en-US" sz="1600" b="1" dirty="0">
                <a:ea typeface="+mn-lt"/>
                <a:cs typeface="+mn-lt"/>
              </a:rPr>
              <a:t> </a:t>
            </a:r>
            <a:r>
              <a:rPr lang="en-US" sz="1600" b="1" dirty="0" err="1">
                <a:ea typeface="+mn-lt"/>
                <a:cs typeface="+mn-lt"/>
              </a:rPr>
              <a:t>voor</a:t>
            </a:r>
            <a:r>
              <a:rPr lang="en-US" sz="1600" b="1" dirty="0">
                <a:ea typeface="+mn-lt"/>
                <a:cs typeface="+mn-lt"/>
              </a:rPr>
              <a:t> </a:t>
            </a:r>
            <a:r>
              <a:rPr lang="en-US" sz="1600" b="1" dirty="0" err="1">
                <a:ea typeface="+mn-lt"/>
                <a:cs typeface="+mn-lt"/>
              </a:rPr>
              <a:t>jongeren</a:t>
            </a:r>
            <a:r>
              <a:rPr lang="en-US" sz="1600" b="1" dirty="0">
                <a:ea typeface="+mn-lt"/>
                <a:cs typeface="+mn-lt"/>
              </a:rPr>
              <a:t>. </a:t>
            </a:r>
            <a:r>
              <a:rPr lang="en-US" sz="1600" b="1" dirty="0" err="1">
                <a:ea typeface="+mn-lt"/>
                <a:cs typeface="+mn-lt"/>
              </a:rPr>
              <a:t>Terwijl</a:t>
            </a:r>
            <a:r>
              <a:rPr lang="en-US" sz="1600" b="1" dirty="0">
                <a:ea typeface="+mn-lt"/>
                <a:cs typeface="+mn-lt"/>
              </a:rPr>
              <a:t> </a:t>
            </a:r>
            <a:r>
              <a:rPr lang="en-US" sz="1600" b="1" dirty="0" err="1">
                <a:ea typeface="+mn-lt"/>
                <a:cs typeface="+mn-lt"/>
              </a:rPr>
              <a:t>een</a:t>
            </a:r>
            <a:r>
              <a:rPr lang="en-US" sz="1600" b="1" dirty="0">
                <a:ea typeface="+mn-lt"/>
                <a:cs typeface="+mn-lt"/>
              </a:rPr>
              <a:t> </a:t>
            </a:r>
            <a:r>
              <a:rPr lang="en-US" sz="1600" b="1" dirty="0" err="1">
                <a:ea typeface="+mn-lt"/>
                <a:cs typeface="+mn-lt"/>
              </a:rPr>
              <a:t>buurt</a:t>
            </a:r>
            <a:r>
              <a:rPr lang="en-US" sz="1600" b="1" dirty="0">
                <a:ea typeface="+mn-lt"/>
                <a:cs typeface="+mn-lt"/>
              </a:rPr>
              <a:t> </a:t>
            </a:r>
            <a:r>
              <a:rPr lang="en-US" sz="1600" b="1" dirty="0" err="1">
                <a:ea typeface="+mn-lt"/>
                <a:cs typeface="+mn-lt"/>
              </a:rPr>
              <a:t>juist</a:t>
            </a:r>
            <a:r>
              <a:rPr lang="en-US" sz="1600" b="1" dirty="0">
                <a:ea typeface="+mn-lt"/>
                <a:cs typeface="+mn-lt"/>
              </a:rPr>
              <a:t> </a:t>
            </a:r>
            <a:r>
              <a:rPr lang="en-US" sz="1600" b="1" dirty="0" err="1">
                <a:ea typeface="+mn-lt"/>
                <a:cs typeface="+mn-lt"/>
              </a:rPr>
              <a:t>veilig</a:t>
            </a:r>
            <a:r>
              <a:rPr lang="en-US" sz="1600" b="1" dirty="0">
                <a:ea typeface="+mn-lt"/>
                <a:cs typeface="+mn-lt"/>
              </a:rPr>
              <a:t> </a:t>
            </a:r>
            <a:r>
              <a:rPr lang="en-US" sz="1600" b="1" dirty="0" err="1">
                <a:ea typeface="+mn-lt"/>
                <a:cs typeface="+mn-lt"/>
              </a:rPr>
              <a:t>zou</a:t>
            </a:r>
            <a:r>
              <a:rPr lang="en-US" sz="1600" b="1" dirty="0">
                <a:ea typeface="+mn-lt"/>
                <a:cs typeface="+mn-lt"/>
              </a:rPr>
              <a:t> </a:t>
            </a:r>
            <a:r>
              <a:rPr lang="en-US" sz="1600" b="1" dirty="0" err="1">
                <a:ea typeface="+mn-lt"/>
                <a:cs typeface="+mn-lt"/>
              </a:rPr>
              <a:t>moeten</a:t>
            </a:r>
            <a:r>
              <a:rPr lang="en-US" sz="1600" b="1" dirty="0">
                <a:ea typeface="+mn-lt"/>
                <a:cs typeface="+mn-lt"/>
              </a:rPr>
              <a:t> </a:t>
            </a:r>
            <a:r>
              <a:rPr lang="en-US" sz="1600" b="1" dirty="0" err="1">
                <a:ea typeface="+mn-lt"/>
                <a:cs typeface="+mn-lt"/>
              </a:rPr>
              <a:t>voelen</a:t>
            </a:r>
            <a:r>
              <a:rPr lang="en-US" sz="1600" b="1" dirty="0">
                <a:ea typeface="+mn-lt"/>
                <a:cs typeface="+mn-lt"/>
              </a:rPr>
              <a:t>; </a:t>
            </a:r>
            <a:r>
              <a:rPr lang="en-US" sz="1600" b="1" dirty="0" err="1">
                <a:ea typeface="+mn-lt"/>
                <a:cs typeface="+mn-lt"/>
              </a:rPr>
              <a:t>als</a:t>
            </a:r>
            <a:r>
              <a:rPr lang="en-US" sz="1600" b="1" dirty="0">
                <a:ea typeface="+mn-lt"/>
                <a:cs typeface="+mn-lt"/>
              </a:rPr>
              <a:t> </a:t>
            </a:r>
            <a:r>
              <a:rPr lang="en-US" sz="1600" b="1" dirty="0" err="1">
                <a:ea typeface="+mn-lt"/>
                <a:cs typeface="+mn-lt"/>
              </a:rPr>
              <a:t>een</a:t>
            </a:r>
            <a:r>
              <a:rPr lang="en-US" sz="1600" b="1" dirty="0">
                <a:ea typeface="+mn-lt"/>
                <a:cs typeface="+mn-lt"/>
              </a:rPr>
              <a:t> </a:t>
            </a:r>
            <a:r>
              <a:rPr lang="en-US" sz="1600" b="1" dirty="0" err="1">
                <a:ea typeface="+mn-lt"/>
                <a:cs typeface="+mn-lt"/>
              </a:rPr>
              <a:t>fijn</a:t>
            </a:r>
            <a:r>
              <a:rPr lang="en-US" sz="1600" b="1" dirty="0">
                <a:ea typeface="+mn-lt"/>
                <a:cs typeface="+mn-lt"/>
              </a:rPr>
              <a:t> </a:t>
            </a:r>
            <a:r>
              <a:rPr lang="en-US" sz="1600" b="1" dirty="0" err="1">
                <a:ea typeface="+mn-lt"/>
                <a:cs typeface="+mn-lt"/>
              </a:rPr>
              <a:t>thuis</a:t>
            </a:r>
            <a:r>
              <a:rPr lang="en-US" sz="1600" b="1" dirty="0">
                <a:ea typeface="+mn-lt"/>
                <a:cs typeface="+mn-lt"/>
              </a:rPr>
              <a:t>. Wat </a:t>
            </a:r>
            <a:r>
              <a:rPr lang="en-US" sz="1600" b="1" dirty="0" err="1">
                <a:ea typeface="+mn-lt"/>
                <a:cs typeface="+mn-lt"/>
              </a:rPr>
              <a:t>ons</a:t>
            </a:r>
            <a:r>
              <a:rPr lang="en-US" sz="1600" b="1" dirty="0">
                <a:ea typeface="+mn-lt"/>
                <a:cs typeface="+mn-lt"/>
              </a:rPr>
              <a:t> </a:t>
            </a:r>
            <a:r>
              <a:rPr lang="en-US" sz="1600" b="1" dirty="0" err="1">
                <a:ea typeface="+mn-lt"/>
                <a:cs typeface="+mn-lt"/>
              </a:rPr>
              <a:t>betreft</a:t>
            </a:r>
            <a:r>
              <a:rPr lang="en-US" sz="1600" b="1" dirty="0">
                <a:ea typeface="+mn-lt"/>
                <a:cs typeface="+mn-lt"/>
              </a:rPr>
              <a:t> </a:t>
            </a:r>
            <a:r>
              <a:rPr lang="en-US" sz="1600" b="1" dirty="0" err="1">
                <a:ea typeface="+mn-lt"/>
                <a:cs typeface="+mn-lt"/>
              </a:rPr>
              <a:t>een</a:t>
            </a:r>
            <a:r>
              <a:rPr lang="en-US" sz="1600" b="1" dirty="0">
                <a:ea typeface="+mn-lt"/>
                <a:cs typeface="+mn-lt"/>
              </a:rPr>
              <a:t> </a:t>
            </a:r>
            <a:r>
              <a:rPr lang="en-US" sz="1600" b="1" dirty="0" err="1">
                <a:ea typeface="+mn-lt"/>
                <a:cs typeface="+mn-lt"/>
              </a:rPr>
              <a:t>ongewenste</a:t>
            </a:r>
            <a:r>
              <a:rPr lang="en-US" sz="1600" b="1" dirty="0">
                <a:ea typeface="+mn-lt"/>
                <a:cs typeface="+mn-lt"/>
              </a:rPr>
              <a:t> </a:t>
            </a:r>
            <a:r>
              <a:rPr lang="en-US" sz="1600" b="1" dirty="0" err="1">
                <a:ea typeface="+mn-lt"/>
                <a:cs typeface="+mn-lt"/>
              </a:rPr>
              <a:t>situatie</a:t>
            </a:r>
            <a:r>
              <a:rPr lang="en-US" sz="1600" b="1" dirty="0">
                <a:ea typeface="+mn-lt"/>
                <a:cs typeface="+mn-lt"/>
              </a:rPr>
              <a:t>.</a:t>
            </a:r>
            <a:endParaRPr lang="en-US" b="1" dirty="0">
              <a:ea typeface="+mn-lt"/>
              <a:cs typeface="+mn-lt"/>
            </a:endParaRPr>
          </a:p>
        </p:txBody>
      </p:sp>
      <p:pic>
        <p:nvPicPr>
          <p:cNvPr id="3" name="Afbeelding 5" descr="Afbeelding met persoon&#10;&#10;Automatisch gegenereerde beschrijving">
            <a:extLst>
              <a:ext uri="{FF2B5EF4-FFF2-40B4-BE49-F238E27FC236}">
                <a16:creationId xmlns:a16="http://schemas.microsoft.com/office/drawing/2014/main" id="{54662441-2402-4CC8-BE08-076D40EC6DAF}"/>
              </a:ext>
            </a:extLst>
          </p:cNvPr>
          <p:cNvPicPr>
            <a:picLocks noChangeAspect="1"/>
          </p:cNvPicPr>
          <p:nvPr/>
        </p:nvPicPr>
        <p:blipFill>
          <a:blip r:embed="rId3"/>
          <a:stretch>
            <a:fillRect/>
          </a:stretch>
        </p:blipFill>
        <p:spPr>
          <a:xfrm>
            <a:off x="8278683" y="1049977"/>
            <a:ext cx="3913420" cy="5890181"/>
          </a:xfrm>
          <a:prstGeom prst="rect">
            <a:avLst/>
          </a:prstGeom>
        </p:spPr>
      </p:pic>
    </p:spTree>
    <p:extLst>
      <p:ext uri="{BB962C8B-B14F-4D97-AF65-F5344CB8AC3E}">
        <p14:creationId xmlns:p14="http://schemas.microsoft.com/office/powerpoint/2010/main" val="12493309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9440FE-B43E-47A4-AF6B-9BE0A4316AB7}"/>
              </a:ext>
            </a:extLst>
          </p:cNvPr>
          <p:cNvSpPr>
            <a:spLocks noGrp="1"/>
          </p:cNvSpPr>
          <p:nvPr>
            <p:ph idx="1"/>
          </p:nvPr>
        </p:nvSpPr>
        <p:spPr>
          <a:xfrm>
            <a:off x="838200" y="2114851"/>
            <a:ext cx="10515600" cy="4351338"/>
          </a:xfrm>
        </p:spPr>
        <p:txBody>
          <a:bodyPr vert="horz" lIns="91440" tIns="45720" rIns="91440" bIns="45720" rtlCol="0" anchor="t">
            <a:normAutofit/>
          </a:bodyPr>
          <a:lstStyle/>
          <a:p>
            <a:pPr>
              <a:buNone/>
            </a:pPr>
            <a:r>
              <a:rPr lang="nl-NL" sz="4400" i="1" dirty="0">
                <a:latin typeface="Montserrat ExtraBold"/>
                <a:ea typeface="+mn-lt"/>
                <a:cs typeface="+mn-lt"/>
              </a:rPr>
              <a:t>"Vaak vuilniszakken om de container, blijft liggen. Katten maken het kapot, dikke bende, bijna wekelijks”</a:t>
            </a:r>
            <a:endParaRPr lang="nl-NL" dirty="0">
              <a:latin typeface="Montserrat ExtraBold"/>
              <a:ea typeface="+mn-lt"/>
              <a:cs typeface="+mn-lt"/>
            </a:endParaRPr>
          </a:p>
          <a:p>
            <a:pPr>
              <a:buNone/>
            </a:pPr>
            <a:endParaRPr lang="nl-NL" sz="4400" i="1" dirty="0">
              <a:latin typeface="Montserrat ExtraBold"/>
              <a:cs typeface="Calibri"/>
            </a:endParaRPr>
          </a:p>
        </p:txBody>
      </p:sp>
      <p:sp>
        <p:nvSpPr>
          <p:cNvPr id="5" name="Rechthoek: met één afgeschuinde hoek 4">
            <a:extLst>
              <a:ext uri="{FF2B5EF4-FFF2-40B4-BE49-F238E27FC236}">
                <a16:creationId xmlns:a16="http://schemas.microsoft.com/office/drawing/2014/main" id="{E09D409B-A182-4263-AA1E-DE2BAA85970D}"/>
              </a:ext>
            </a:extLst>
          </p:cNvPr>
          <p:cNvSpPr/>
          <p:nvPr/>
        </p:nvSpPr>
        <p:spPr>
          <a:xfrm>
            <a:off x="126814" y="118471"/>
            <a:ext cx="11941707" cy="6613269"/>
          </a:xfrm>
          <a:prstGeom prst="snip1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pic>
        <p:nvPicPr>
          <p:cNvPr id="7" name="Afbeelding 8">
            <a:extLst>
              <a:ext uri="{FF2B5EF4-FFF2-40B4-BE49-F238E27FC236}">
                <a16:creationId xmlns:a16="http://schemas.microsoft.com/office/drawing/2014/main" id="{D0AC3D05-6CE5-4203-A4D3-5CEB0693FC23}"/>
              </a:ext>
            </a:extLst>
          </p:cNvPr>
          <p:cNvPicPr>
            <a:picLocks noChangeAspect="1"/>
          </p:cNvPicPr>
          <p:nvPr/>
        </p:nvPicPr>
        <p:blipFill>
          <a:blip r:embed="rId2"/>
          <a:stretch>
            <a:fillRect/>
          </a:stretch>
        </p:blipFill>
        <p:spPr>
          <a:xfrm>
            <a:off x="9218531" y="5029397"/>
            <a:ext cx="2743200" cy="1571440"/>
          </a:xfrm>
          <a:prstGeom prst="rect">
            <a:avLst/>
          </a:prstGeom>
        </p:spPr>
      </p:pic>
    </p:spTree>
    <p:extLst>
      <p:ext uri="{BB962C8B-B14F-4D97-AF65-F5344CB8AC3E}">
        <p14:creationId xmlns:p14="http://schemas.microsoft.com/office/powerpoint/2010/main" val="2667427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9440FE-B43E-47A4-AF6B-9BE0A4316AB7}"/>
              </a:ext>
            </a:extLst>
          </p:cNvPr>
          <p:cNvSpPr>
            <a:spLocks noGrp="1"/>
          </p:cNvSpPr>
          <p:nvPr>
            <p:ph idx="1"/>
          </p:nvPr>
        </p:nvSpPr>
        <p:spPr>
          <a:xfrm>
            <a:off x="838200" y="2114851"/>
            <a:ext cx="10515600" cy="4351338"/>
          </a:xfrm>
        </p:spPr>
        <p:txBody>
          <a:bodyPr vert="horz" lIns="91440" tIns="45720" rIns="91440" bIns="45720" rtlCol="0" anchor="t">
            <a:normAutofit/>
          </a:bodyPr>
          <a:lstStyle/>
          <a:p>
            <a:pPr>
              <a:buNone/>
            </a:pPr>
            <a:r>
              <a:rPr lang="nl-NL" sz="4400" i="1" dirty="0">
                <a:latin typeface="Montserrat ExtraBold"/>
                <a:ea typeface="+mn-lt"/>
                <a:cs typeface="+mn-lt"/>
              </a:rPr>
              <a:t>“De containers staan soms een week bij de weg tot er weer een andere container aan de beurt is”</a:t>
            </a:r>
            <a:endParaRPr lang="nl-NL" dirty="0">
              <a:latin typeface="Montserrat ExtraBold"/>
              <a:ea typeface="+mn-lt"/>
              <a:cs typeface="+mn-lt"/>
            </a:endParaRPr>
          </a:p>
          <a:p>
            <a:pPr>
              <a:buNone/>
            </a:pPr>
            <a:endParaRPr lang="nl-NL" sz="4400" i="1" dirty="0">
              <a:latin typeface="Montserrat ExtraBold"/>
              <a:ea typeface="+mn-lt"/>
              <a:cs typeface="+mn-lt"/>
            </a:endParaRPr>
          </a:p>
        </p:txBody>
      </p:sp>
      <p:sp>
        <p:nvSpPr>
          <p:cNvPr id="5" name="Rechthoek: met één afgeschuinde hoek 4">
            <a:extLst>
              <a:ext uri="{FF2B5EF4-FFF2-40B4-BE49-F238E27FC236}">
                <a16:creationId xmlns:a16="http://schemas.microsoft.com/office/drawing/2014/main" id="{E09D409B-A182-4263-AA1E-DE2BAA85970D}"/>
              </a:ext>
            </a:extLst>
          </p:cNvPr>
          <p:cNvSpPr/>
          <p:nvPr/>
        </p:nvSpPr>
        <p:spPr>
          <a:xfrm>
            <a:off x="126814" y="118471"/>
            <a:ext cx="11941707" cy="6613269"/>
          </a:xfrm>
          <a:prstGeom prst="snip1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pic>
        <p:nvPicPr>
          <p:cNvPr id="7" name="Afbeelding 8">
            <a:extLst>
              <a:ext uri="{FF2B5EF4-FFF2-40B4-BE49-F238E27FC236}">
                <a16:creationId xmlns:a16="http://schemas.microsoft.com/office/drawing/2014/main" id="{D0AC3D05-6CE5-4203-A4D3-5CEB0693FC23}"/>
              </a:ext>
            </a:extLst>
          </p:cNvPr>
          <p:cNvPicPr>
            <a:picLocks noChangeAspect="1"/>
          </p:cNvPicPr>
          <p:nvPr/>
        </p:nvPicPr>
        <p:blipFill>
          <a:blip r:embed="rId2"/>
          <a:stretch>
            <a:fillRect/>
          </a:stretch>
        </p:blipFill>
        <p:spPr>
          <a:xfrm>
            <a:off x="9218531" y="5029397"/>
            <a:ext cx="2743200" cy="1571440"/>
          </a:xfrm>
          <a:prstGeom prst="rect">
            <a:avLst/>
          </a:prstGeom>
        </p:spPr>
      </p:pic>
    </p:spTree>
    <p:extLst>
      <p:ext uri="{BB962C8B-B14F-4D97-AF65-F5344CB8AC3E}">
        <p14:creationId xmlns:p14="http://schemas.microsoft.com/office/powerpoint/2010/main" val="2838289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7C0496F-0C30-4D11-A8BF-F457DBA95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 y="-13101"/>
            <a:ext cx="12188152" cy="6856263"/>
          </a:xfrm>
          <a:prstGeom prst="rect">
            <a:avLst/>
          </a:prstGeom>
        </p:spPr>
      </p:pic>
      <p:sp>
        <p:nvSpPr>
          <p:cNvPr id="9" name="Titel 1">
            <a:extLst>
              <a:ext uri="{FF2B5EF4-FFF2-40B4-BE49-F238E27FC236}">
                <a16:creationId xmlns:a16="http://schemas.microsoft.com/office/drawing/2014/main" id="{460A9D2E-80EC-42CC-AB3A-E77A6A95D4D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latin typeface="Montserrat ExtraBold"/>
              </a:rPr>
              <a:t>Oorzaken</a:t>
            </a:r>
            <a:endParaRPr lang="nl-NL">
              <a:solidFill>
                <a:schemeClr val="bg1"/>
              </a:solidFill>
            </a:endParaRPr>
          </a:p>
        </p:txBody>
      </p:sp>
      <p:sp>
        <p:nvSpPr>
          <p:cNvPr id="4" name="Tekstvak 3">
            <a:extLst>
              <a:ext uri="{FF2B5EF4-FFF2-40B4-BE49-F238E27FC236}">
                <a16:creationId xmlns:a16="http://schemas.microsoft.com/office/drawing/2014/main" id="{BB459F68-EBE0-4F0E-90A6-414D6F67D95F}"/>
              </a:ext>
            </a:extLst>
          </p:cNvPr>
          <p:cNvSpPr txBox="1"/>
          <p:nvPr/>
        </p:nvSpPr>
        <p:spPr>
          <a:xfrm>
            <a:off x="747540" y="1387173"/>
            <a:ext cx="7070469" cy="5509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De </a:t>
            </a:r>
            <a:r>
              <a:rPr lang="en-US" sz="1600" dirty="0" err="1">
                <a:ea typeface="+mn-lt"/>
                <a:cs typeface="+mn-lt"/>
              </a:rPr>
              <a:t>belangrijkste</a:t>
            </a:r>
            <a:r>
              <a:rPr lang="en-US" sz="1600" dirty="0">
                <a:ea typeface="+mn-lt"/>
                <a:cs typeface="+mn-lt"/>
              </a:rPr>
              <a:t> </a:t>
            </a:r>
            <a:r>
              <a:rPr lang="en-US" sz="1600" dirty="0" err="1">
                <a:ea typeface="+mn-lt"/>
                <a:cs typeface="+mn-lt"/>
              </a:rPr>
              <a:t>oorzaak</a:t>
            </a:r>
            <a:r>
              <a:rPr lang="en-US" sz="1600" dirty="0">
                <a:ea typeface="+mn-lt"/>
                <a:cs typeface="+mn-lt"/>
              </a:rPr>
              <a:t> van het </a:t>
            </a:r>
            <a:r>
              <a:rPr lang="en-US" sz="1600" dirty="0" err="1">
                <a:ea typeface="+mn-lt"/>
                <a:cs typeface="+mn-lt"/>
              </a:rPr>
              <a:t>afvalprobleem</a:t>
            </a:r>
            <a:r>
              <a:rPr lang="en-US" sz="1600" dirty="0">
                <a:ea typeface="+mn-lt"/>
                <a:cs typeface="+mn-lt"/>
              </a:rPr>
              <a:t> is </a:t>
            </a:r>
            <a:r>
              <a:rPr lang="en-US" sz="1600" dirty="0" err="1">
                <a:ea typeface="+mn-lt"/>
                <a:cs typeface="+mn-lt"/>
              </a:rPr>
              <a:t>menselijk</a:t>
            </a:r>
            <a:r>
              <a:rPr lang="en-US" sz="1600" dirty="0">
                <a:ea typeface="+mn-lt"/>
                <a:cs typeface="+mn-lt"/>
              </a:rPr>
              <a:t> </a:t>
            </a:r>
            <a:r>
              <a:rPr lang="en-US" sz="1600" dirty="0" err="1">
                <a:ea typeface="+mn-lt"/>
                <a:cs typeface="+mn-lt"/>
              </a:rPr>
              <a:t>gedrag</a:t>
            </a:r>
            <a:r>
              <a:rPr lang="en-US" sz="1600" dirty="0">
                <a:ea typeface="+mn-lt"/>
                <a:cs typeface="+mn-lt"/>
              </a:rPr>
              <a:t> is. Dat </a:t>
            </a:r>
            <a:r>
              <a:rPr lang="en-US" sz="1600" dirty="0" err="1">
                <a:ea typeface="+mn-lt"/>
                <a:cs typeface="+mn-lt"/>
              </a:rPr>
              <a:t>maakt</a:t>
            </a:r>
            <a:r>
              <a:rPr lang="en-US" sz="1600" dirty="0">
                <a:ea typeface="+mn-lt"/>
                <a:cs typeface="+mn-lt"/>
              </a:rPr>
              <a:t> het </a:t>
            </a:r>
            <a:r>
              <a:rPr lang="en-US" sz="1600" dirty="0" err="1">
                <a:ea typeface="+mn-lt"/>
                <a:cs typeface="+mn-lt"/>
              </a:rPr>
              <a:t>ook</a:t>
            </a:r>
            <a:r>
              <a:rPr lang="en-US" sz="1600" dirty="0">
                <a:ea typeface="+mn-lt"/>
                <a:cs typeface="+mn-lt"/>
              </a:rPr>
              <a:t> </a:t>
            </a:r>
            <a:r>
              <a:rPr lang="en-US" sz="1600" dirty="0" err="1">
                <a:ea typeface="+mn-lt"/>
                <a:cs typeface="+mn-lt"/>
              </a:rPr>
              <a:t>zo’n</a:t>
            </a:r>
            <a:r>
              <a:rPr lang="en-US" sz="1600" b="1" dirty="0">
                <a:ea typeface="+mn-lt"/>
                <a:cs typeface="+mn-lt"/>
              </a:rPr>
              <a:t> </a:t>
            </a:r>
            <a:r>
              <a:rPr lang="en-US" sz="1600" dirty="0" err="1">
                <a:ea typeface="+mn-lt"/>
                <a:cs typeface="+mn-lt"/>
              </a:rPr>
              <a:t>ingewikkeld</a:t>
            </a:r>
            <a:r>
              <a:rPr lang="en-US" sz="1600" dirty="0">
                <a:ea typeface="+mn-lt"/>
                <a:cs typeface="+mn-lt"/>
              </a:rPr>
              <a:t> </a:t>
            </a:r>
            <a:r>
              <a:rPr lang="en-US" sz="1600" dirty="0" err="1">
                <a:ea typeface="+mn-lt"/>
                <a:cs typeface="+mn-lt"/>
              </a:rPr>
              <a:t>vraagstuk</a:t>
            </a:r>
            <a:r>
              <a:rPr lang="en-US" sz="1600" dirty="0">
                <a:ea typeface="+mn-lt"/>
                <a:cs typeface="+mn-lt"/>
              </a:rPr>
              <a:t>. Een </a:t>
            </a:r>
            <a:r>
              <a:rPr lang="en-US" sz="1600" dirty="0" err="1">
                <a:ea typeface="+mn-lt"/>
                <a:cs typeface="+mn-lt"/>
              </a:rPr>
              <a:t>groot</a:t>
            </a:r>
            <a:r>
              <a:rPr lang="en-US" sz="1600" dirty="0">
                <a:ea typeface="+mn-lt"/>
                <a:cs typeface="+mn-lt"/>
              </a:rPr>
              <a:t> </a:t>
            </a:r>
            <a:r>
              <a:rPr lang="en-US" sz="1600" dirty="0" err="1">
                <a:ea typeface="+mn-lt"/>
                <a:cs typeface="+mn-lt"/>
              </a:rPr>
              <a:t>deel</a:t>
            </a:r>
            <a:r>
              <a:rPr lang="en-US" sz="1600" dirty="0">
                <a:ea typeface="+mn-lt"/>
                <a:cs typeface="+mn-lt"/>
              </a:rPr>
              <a:t> van de </a:t>
            </a:r>
            <a:r>
              <a:rPr lang="en-US" sz="1600" dirty="0" err="1">
                <a:ea typeface="+mn-lt"/>
                <a:cs typeface="+mn-lt"/>
              </a:rPr>
              <a:t>mensen</a:t>
            </a:r>
            <a:r>
              <a:rPr lang="en-US" sz="1600" dirty="0">
                <a:ea typeface="+mn-lt"/>
                <a:cs typeface="+mn-lt"/>
              </a:rPr>
              <a:t> </a:t>
            </a:r>
            <a:r>
              <a:rPr lang="en-US" sz="1600" dirty="0" err="1">
                <a:ea typeface="+mn-lt"/>
                <a:cs typeface="+mn-lt"/>
              </a:rPr>
              <a:t>neemt</a:t>
            </a:r>
            <a:r>
              <a:rPr lang="en-US" sz="1600" dirty="0">
                <a:ea typeface="+mn-lt"/>
                <a:cs typeface="+mn-lt"/>
              </a:rPr>
              <a:t> </a:t>
            </a:r>
            <a:r>
              <a:rPr lang="en-US" sz="1600" dirty="0" err="1">
                <a:ea typeface="+mn-lt"/>
                <a:cs typeface="+mn-lt"/>
              </a:rPr>
              <a:t>verantwoordelijkheid</a:t>
            </a:r>
            <a:r>
              <a:rPr lang="en-US" sz="1600" dirty="0">
                <a:ea typeface="+mn-lt"/>
                <a:cs typeface="+mn-lt"/>
              </a:rPr>
              <a:t> </a:t>
            </a:r>
            <a:r>
              <a:rPr lang="en-US" sz="1600" dirty="0" err="1">
                <a:ea typeface="+mn-lt"/>
                <a:cs typeface="+mn-lt"/>
              </a:rPr>
              <a:t>voor</a:t>
            </a:r>
            <a:r>
              <a:rPr lang="en-US" sz="1600" dirty="0">
                <a:ea typeface="+mn-lt"/>
                <a:cs typeface="+mn-lt"/>
              </a:rPr>
              <a:t> de eigen </a:t>
            </a:r>
            <a:r>
              <a:rPr lang="en-US" sz="1600" dirty="0" err="1">
                <a:ea typeface="+mn-lt"/>
                <a:cs typeface="+mn-lt"/>
              </a:rPr>
              <a:t>leefomgeving</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een</a:t>
            </a:r>
            <a:r>
              <a:rPr lang="en-US" sz="1600" dirty="0">
                <a:ea typeface="+mn-lt"/>
                <a:cs typeface="+mn-lt"/>
              </a:rPr>
              <a:t> </a:t>
            </a:r>
            <a:r>
              <a:rPr lang="en-US" sz="1600" dirty="0" err="1">
                <a:ea typeface="+mn-lt"/>
                <a:cs typeface="+mn-lt"/>
              </a:rPr>
              <a:t>kleine</a:t>
            </a:r>
            <a:r>
              <a:rPr lang="en-US" sz="1600" dirty="0">
                <a:ea typeface="+mn-lt"/>
                <a:cs typeface="+mn-lt"/>
              </a:rPr>
              <a:t> </a:t>
            </a:r>
            <a:r>
              <a:rPr lang="en-US" sz="1600" dirty="0" err="1">
                <a:ea typeface="+mn-lt"/>
                <a:cs typeface="+mn-lt"/>
              </a:rPr>
              <a:t>groep</a:t>
            </a:r>
            <a:r>
              <a:rPr lang="en-US" sz="1600" dirty="0">
                <a:ea typeface="+mn-lt"/>
                <a:cs typeface="+mn-lt"/>
              </a:rPr>
              <a:t> </a:t>
            </a:r>
            <a:r>
              <a:rPr lang="en-US" sz="1600" dirty="0" err="1">
                <a:ea typeface="+mn-lt"/>
                <a:cs typeface="+mn-lt"/>
              </a:rPr>
              <a:t>maakt</a:t>
            </a:r>
            <a:r>
              <a:rPr lang="en-US" sz="1600" dirty="0">
                <a:ea typeface="+mn-lt"/>
                <a:cs typeface="+mn-lt"/>
              </a:rPr>
              <a:t> er </a:t>
            </a:r>
            <a:r>
              <a:rPr lang="en-US" sz="1600" dirty="0" err="1">
                <a:ea typeface="+mn-lt"/>
                <a:cs typeface="+mn-lt"/>
              </a:rPr>
              <a:t>een</a:t>
            </a:r>
            <a:r>
              <a:rPr lang="en-US" sz="1600" dirty="0">
                <a:ea typeface="+mn-lt"/>
                <a:cs typeface="+mn-lt"/>
              </a:rPr>
              <a:t> </a:t>
            </a:r>
            <a:r>
              <a:rPr lang="en-US" sz="1600" dirty="0" err="1">
                <a:ea typeface="+mn-lt"/>
                <a:cs typeface="+mn-lt"/>
              </a:rPr>
              <a:t>rotzooi</a:t>
            </a:r>
            <a:r>
              <a:rPr lang="en-US" sz="1600" dirty="0">
                <a:ea typeface="+mn-lt"/>
                <a:cs typeface="+mn-lt"/>
              </a:rPr>
              <a:t> van. </a:t>
            </a:r>
            <a:endParaRPr lang="nl-NL" dirty="0">
              <a:ea typeface="+mn-lt"/>
              <a:cs typeface="+mn-lt"/>
            </a:endParaRPr>
          </a:p>
          <a:p>
            <a:endParaRPr lang="en-US" sz="1600" dirty="0">
              <a:ea typeface="+mn-lt"/>
              <a:cs typeface="+mn-lt"/>
            </a:endParaRPr>
          </a:p>
          <a:p>
            <a:r>
              <a:rPr lang="en-US" sz="1600" dirty="0" err="1">
                <a:ea typeface="+mn-lt"/>
                <a:cs typeface="+mn-lt"/>
              </a:rPr>
              <a:t>Uit</a:t>
            </a:r>
            <a:r>
              <a:rPr lang="en-US" sz="1600" dirty="0">
                <a:ea typeface="+mn-lt"/>
                <a:cs typeface="+mn-lt"/>
              </a:rPr>
              <a:t> </a:t>
            </a:r>
            <a:r>
              <a:rPr lang="en-US" sz="1600" dirty="0" err="1">
                <a:ea typeface="+mn-lt"/>
                <a:cs typeface="+mn-lt"/>
              </a:rPr>
              <a:t>ons</a:t>
            </a:r>
            <a:r>
              <a:rPr lang="en-US" sz="1600" dirty="0">
                <a:ea typeface="+mn-lt"/>
                <a:cs typeface="+mn-lt"/>
              </a:rPr>
              <a:t> </a:t>
            </a:r>
            <a:r>
              <a:rPr lang="en-US" sz="1600" dirty="0" err="1">
                <a:ea typeface="+mn-lt"/>
                <a:cs typeface="+mn-lt"/>
              </a:rPr>
              <a:t>onderzoek</a:t>
            </a:r>
            <a:r>
              <a:rPr lang="en-US" sz="1600" dirty="0">
                <a:ea typeface="+mn-lt"/>
                <a:cs typeface="+mn-lt"/>
              </a:rPr>
              <a:t> </a:t>
            </a:r>
            <a:r>
              <a:rPr lang="en-US" sz="1600" dirty="0" err="1">
                <a:ea typeface="+mn-lt"/>
                <a:cs typeface="+mn-lt"/>
              </a:rPr>
              <a:t>blijkt</a:t>
            </a:r>
            <a:r>
              <a:rPr lang="en-US" sz="1600" dirty="0">
                <a:ea typeface="+mn-lt"/>
                <a:cs typeface="+mn-lt"/>
              </a:rPr>
              <a:t> </a:t>
            </a:r>
            <a:r>
              <a:rPr lang="en-US" sz="1600" dirty="0" err="1">
                <a:ea typeface="+mn-lt"/>
                <a:cs typeface="+mn-lt"/>
              </a:rPr>
              <a:t>dat</a:t>
            </a:r>
            <a:r>
              <a:rPr lang="en-US" sz="1600" dirty="0">
                <a:ea typeface="+mn-lt"/>
                <a:cs typeface="+mn-lt"/>
              </a:rPr>
              <a:t> </a:t>
            </a:r>
            <a:r>
              <a:rPr lang="en-US" sz="1600" dirty="0" err="1">
                <a:ea typeface="+mn-lt"/>
                <a:cs typeface="+mn-lt"/>
              </a:rPr>
              <a:t>driekwart</a:t>
            </a:r>
            <a:r>
              <a:rPr lang="en-US" sz="1600" dirty="0">
                <a:ea typeface="+mn-lt"/>
                <a:cs typeface="+mn-lt"/>
              </a:rPr>
              <a:t> van de </a:t>
            </a:r>
            <a:r>
              <a:rPr lang="en-US" sz="1600" dirty="0" err="1">
                <a:ea typeface="+mn-lt"/>
                <a:cs typeface="+mn-lt"/>
              </a:rPr>
              <a:t>huurders</a:t>
            </a:r>
            <a:r>
              <a:rPr lang="en-US" sz="1600" dirty="0">
                <a:ea typeface="+mn-lt"/>
                <a:cs typeface="+mn-lt"/>
              </a:rPr>
              <a:t> </a:t>
            </a:r>
            <a:r>
              <a:rPr lang="en-US" sz="1600" dirty="0" err="1">
                <a:ea typeface="+mn-lt"/>
                <a:cs typeface="+mn-lt"/>
              </a:rPr>
              <a:t>zelf</a:t>
            </a:r>
            <a:r>
              <a:rPr lang="en-US" sz="1600" dirty="0">
                <a:ea typeface="+mn-lt"/>
                <a:cs typeface="+mn-lt"/>
              </a:rPr>
              <a:t> </a:t>
            </a:r>
            <a:r>
              <a:rPr lang="en-US" sz="1600" dirty="0" err="1">
                <a:ea typeface="+mn-lt"/>
                <a:cs typeface="+mn-lt"/>
              </a:rPr>
              <a:t>iets</a:t>
            </a:r>
            <a:r>
              <a:rPr lang="en-US" sz="1600" dirty="0">
                <a:ea typeface="+mn-lt"/>
                <a:cs typeface="+mn-lt"/>
              </a:rPr>
              <a:t> </a:t>
            </a:r>
            <a:r>
              <a:rPr lang="en-US" sz="1600" dirty="0" err="1">
                <a:ea typeface="+mn-lt"/>
                <a:cs typeface="+mn-lt"/>
              </a:rPr>
              <a:t>doet</a:t>
            </a:r>
            <a:r>
              <a:rPr lang="en-US" sz="1600" dirty="0">
                <a:ea typeface="+mn-lt"/>
                <a:cs typeface="+mn-lt"/>
              </a:rPr>
              <a:t> om de </a:t>
            </a:r>
            <a:r>
              <a:rPr lang="en-US" sz="1600" dirty="0" err="1">
                <a:ea typeface="+mn-lt"/>
                <a:cs typeface="+mn-lt"/>
              </a:rPr>
              <a:t>leefomgeving</a:t>
            </a:r>
            <a:r>
              <a:rPr lang="en-US" sz="1600" dirty="0">
                <a:ea typeface="+mn-lt"/>
                <a:cs typeface="+mn-lt"/>
              </a:rPr>
              <a:t> </a:t>
            </a:r>
            <a:r>
              <a:rPr lang="en-US" sz="1600" dirty="0" err="1">
                <a:ea typeface="+mn-lt"/>
                <a:cs typeface="+mn-lt"/>
              </a:rPr>
              <a:t>netjes</a:t>
            </a:r>
            <a:r>
              <a:rPr lang="en-US" sz="1600" dirty="0">
                <a:ea typeface="+mn-lt"/>
                <a:cs typeface="+mn-lt"/>
              </a:rPr>
              <a:t> </a:t>
            </a:r>
            <a:r>
              <a:rPr lang="en-US" sz="1600" dirty="0" err="1">
                <a:ea typeface="+mn-lt"/>
                <a:cs typeface="+mn-lt"/>
              </a:rPr>
              <a:t>te</a:t>
            </a:r>
            <a:r>
              <a:rPr lang="en-US" sz="1600" dirty="0">
                <a:ea typeface="+mn-lt"/>
                <a:cs typeface="+mn-lt"/>
              </a:rPr>
              <a:t> </a:t>
            </a:r>
            <a:r>
              <a:rPr lang="en-US" sz="1600" dirty="0" err="1">
                <a:ea typeface="+mn-lt"/>
                <a:cs typeface="+mn-lt"/>
              </a:rPr>
              <a:t>houden</a:t>
            </a:r>
            <a:r>
              <a:rPr lang="en-US" sz="1600" dirty="0">
                <a:ea typeface="+mn-lt"/>
                <a:cs typeface="+mn-lt"/>
              </a:rPr>
              <a:t>, </a:t>
            </a:r>
            <a:r>
              <a:rPr lang="en-US" sz="1600" dirty="0" err="1">
                <a:ea typeface="+mn-lt"/>
                <a:cs typeface="+mn-lt"/>
              </a:rPr>
              <a:t>onder</a:t>
            </a:r>
            <a:r>
              <a:rPr lang="en-US" sz="1600" dirty="0">
                <a:ea typeface="+mn-lt"/>
                <a:cs typeface="+mn-lt"/>
              </a:rPr>
              <a:t> </a:t>
            </a:r>
            <a:r>
              <a:rPr lang="en-US" sz="1600" dirty="0" err="1">
                <a:ea typeface="+mn-lt"/>
                <a:cs typeface="+mn-lt"/>
              </a:rPr>
              <a:t>andere</a:t>
            </a:r>
            <a:r>
              <a:rPr lang="en-US" sz="1600" dirty="0">
                <a:ea typeface="+mn-lt"/>
                <a:cs typeface="+mn-lt"/>
              </a:rPr>
              <a:t> door </a:t>
            </a:r>
            <a:r>
              <a:rPr lang="en-US" sz="1600" dirty="0" err="1">
                <a:ea typeface="+mn-lt"/>
                <a:cs typeface="+mn-lt"/>
              </a:rPr>
              <a:t>zwerfvuil</a:t>
            </a:r>
            <a:r>
              <a:rPr lang="en-US" sz="1600" dirty="0">
                <a:ea typeface="+mn-lt"/>
                <a:cs typeface="+mn-lt"/>
              </a:rPr>
              <a:t> op </a:t>
            </a:r>
            <a:r>
              <a:rPr lang="en-US" sz="1600" dirty="0" err="1">
                <a:ea typeface="+mn-lt"/>
                <a:cs typeface="+mn-lt"/>
              </a:rPr>
              <a:t>te</a:t>
            </a:r>
            <a:r>
              <a:rPr lang="en-US" sz="1600" dirty="0">
                <a:ea typeface="+mn-lt"/>
                <a:cs typeface="+mn-lt"/>
              </a:rPr>
              <a:t> </a:t>
            </a:r>
            <a:r>
              <a:rPr lang="en-US" sz="1600" dirty="0" err="1">
                <a:ea typeface="+mn-lt"/>
                <a:cs typeface="+mn-lt"/>
              </a:rPr>
              <a:t>ruimen</a:t>
            </a:r>
            <a:r>
              <a:rPr lang="en-US" sz="1600" dirty="0">
                <a:ea typeface="+mn-lt"/>
                <a:cs typeface="+mn-lt"/>
              </a:rPr>
              <a:t>. </a:t>
            </a:r>
            <a:r>
              <a:rPr lang="en-US" sz="1600" dirty="0" err="1">
                <a:ea typeface="+mn-lt"/>
                <a:cs typeface="+mn-lt"/>
              </a:rPr>
              <a:t>Leeftijd</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lichamelijke</a:t>
            </a:r>
            <a:r>
              <a:rPr lang="en-US" sz="1600" dirty="0">
                <a:ea typeface="+mn-lt"/>
                <a:cs typeface="+mn-lt"/>
              </a:rPr>
              <a:t> </a:t>
            </a:r>
            <a:r>
              <a:rPr lang="en-US" sz="1600" dirty="0" err="1">
                <a:ea typeface="+mn-lt"/>
                <a:cs typeface="+mn-lt"/>
              </a:rPr>
              <a:t>problemen</a:t>
            </a:r>
            <a:r>
              <a:rPr lang="en-US" sz="1600" dirty="0">
                <a:ea typeface="+mn-lt"/>
                <a:cs typeface="+mn-lt"/>
              </a:rPr>
              <a:t> </a:t>
            </a:r>
            <a:r>
              <a:rPr lang="en-US" sz="1600" dirty="0" err="1">
                <a:ea typeface="+mn-lt"/>
                <a:cs typeface="+mn-lt"/>
              </a:rPr>
              <a:t>worden</a:t>
            </a:r>
            <a:r>
              <a:rPr lang="en-US" sz="1600" dirty="0">
                <a:ea typeface="+mn-lt"/>
                <a:cs typeface="+mn-lt"/>
              </a:rPr>
              <a:t> </a:t>
            </a:r>
            <a:r>
              <a:rPr lang="en-US" sz="1600" dirty="0" err="1">
                <a:ea typeface="+mn-lt"/>
                <a:cs typeface="+mn-lt"/>
              </a:rPr>
              <a:t>genoemd</a:t>
            </a:r>
            <a:r>
              <a:rPr lang="en-US" sz="1600" dirty="0">
                <a:ea typeface="+mn-lt"/>
                <a:cs typeface="+mn-lt"/>
              </a:rPr>
              <a:t> </a:t>
            </a:r>
            <a:r>
              <a:rPr lang="en-US" sz="1600" dirty="0" err="1">
                <a:ea typeface="+mn-lt"/>
                <a:cs typeface="+mn-lt"/>
              </a:rPr>
              <a:t>als</a:t>
            </a:r>
            <a:r>
              <a:rPr lang="en-US" sz="1600" dirty="0">
                <a:ea typeface="+mn-lt"/>
                <a:cs typeface="+mn-lt"/>
              </a:rPr>
              <a:t> </a:t>
            </a:r>
            <a:r>
              <a:rPr lang="en-US" sz="1600" dirty="0" err="1">
                <a:ea typeface="+mn-lt"/>
                <a:cs typeface="+mn-lt"/>
              </a:rPr>
              <a:t>reden</a:t>
            </a:r>
            <a:r>
              <a:rPr lang="en-US" sz="1600" dirty="0">
                <a:ea typeface="+mn-lt"/>
                <a:cs typeface="+mn-lt"/>
              </a:rPr>
              <a:t> om </a:t>
            </a:r>
            <a:r>
              <a:rPr lang="en-US" sz="1600" dirty="0" err="1">
                <a:ea typeface="+mn-lt"/>
                <a:cs typeface="+mn-lt"/>
              </a:rPr>
              <a:t>dat</a:t>
            </a:r>
            <a:r>
              <a:rPr lang="en-US" sz="1600" dirty="0">
                <a:ea typeface="+mn-lt"/>
                <a:cs typeface="+mn-lt"/>
              </a:rPr>
              <a:t> </a:t>
            </a:r>
            <a:r>
              <a:rPr lang="en-US" sz="1600" dirty="0" err="1">
                <a:ea typeface="+mn-lt"/>
                <a:cs typeface="+mn-lt"/>
              </a:rPr>
              <a:t>niet</a:t>
            </a:r>
            <a:r>
              <a:rPr lang="en-US" sz="1600" dirty="0">
                <a:ea typeface="+mn-lt"/>
                <a:cs typeface="+mn-lt"/>
              </a:rPr>
              <a:t> </a:t>
            </a:r>
            <a:r>
              <a:rPr lang="en-US" sz="1600" dirty="0" err="1">
                <a:ea typeface="+mn-lt"/>
                <a:cs typeface="+mn-lt"/>
              </a:rPr>
              <a:t>te</a:t>
            </a:r>
            <a:r>
              <a:rPr lang="en-US" sz="1600" dirty="0">
                <a:ea typeface="+mn-lt"/>
                <a:cs typeface="+mn-lt"/>
              </a:rPr>
              <a:t> </a:t>
            </a:r>
            <a:r>
              <a:rPr lang="en-US" sz="1600" dirty="0" err="1">
                <a:ea typeface="+mn-lt"/>
                <a:cs typeface="+mn-lt"/>
              </a:rPr>
              <a:t>doen</a:t>
            </a:r>
            <a:r>
              <a:rPr lang="en-US" sz="1600" dirty="0">
                <a:ea typeface="+mn-lt"/>
                <a:cs typeface="+mn-lt"/>
              </a:rPr>
              <a:t>. </a:t>
            </a:r>
            <a:endParaRPr lang="nl-NL">
              <a:cs typeface="Calibri"/>
            </a:endParaRPr>
          </a:p>
          <a:p>
            <a:endParaRPr lang="en-US" sz="1600" b="1" dirty="0">
              <a:ea typeface="+mn-lt"/>
              <a:cs typeface="+mn-lt"/>
            </a:endParaRPr>
          </a:p>
          <a:p>
            <a:r>
              <a:rPr lang="en-US" sz="1600" b="1" dirty="0">
                <a:ea typeface="+mn-lt"/>
                <a:cs typeface="+mn-lt"/>
              </a:rPr>
              <a:t>Naast </a:t>
            </a:r>
            <a:r>
              <a:rPr lang="en-US" sz="1600" b="1" dirty="0" err="1">
                <a:ea typeface="+mn-lt"/>
                <a:cs typeface="+mn-lt"/>
              </a:rPr>
              <a:t>gedrag</a:t>
            </a:r>
            <a:r>
              <a:rPr lang="en-US" sz="1600" b="1" dirty="0">
                <a:ea typeface="+mn-lt"/>
                <a:cs typeface="+mn-lt"/>
              </a:rPr>
              <a:t> </a:t>
            </a:r>
            <a:r>
              <a:rPr lang="en-US" sz="1600" b="1" dirty="0" err="1">
                <a:ea typeface="+mn-lt"/>
                <a:cs typeface="+mn-lt"/>
              </a:rPr>
              <a:t>geven</a:t>
            </a:r>
            <a:r>
              <a:rPr lang="en-US" sz="1600" b="1" dirty="0">
                <a:ea typeface="+mn-lt"/>
                <a:cs typeface="+mn-lt"/>
              </a:rPr>
              <a:t> </a:t>
            </a:r>
            <a:r>
              <a:rPr lang="en-US" sz="1600" b="1" dirty="0" err="1">
                <a:ea typeface="+mn-lt"/>
                <a:cs typeface="+mn-lt"/>
              </a:rPr>
              <a:t>huurders</a:t>
            </a:r>
            <a:r>
              <a:rPr lang="en-US" sz="1600" b="1" dirty="0">
                <a:ea typeface="+mn-lt"/>
                <a:cs typeface="+mn-lt"/>
              </a:rPr>
              <a:t> </a:t>
            </a:r>
            <a:r>
              <a:rPr lang="en-US" sz="1600" b="1" dirty="0" err="1">
                <a:ea typeface="+mn-lt"/>
                <a:cs typeface="+mn-lt"/>
              </a:rPr>
              <a:t>ook</a:t>
            </a:r>
            <a:r>
              <a:rPr lang="en-US" sz="1600" b="1" dirty="0">
                <a:ea typeface="+mn-lt"/>
                <a:cs typeface="+mn-lt"/>
              </a:rPr>
              <a:t> </a:t>
            </a:r>
            <a:r>
              <a:rPr lang="en-US" sz="1600" b="1" dirty="0" err="1">
                <a:ea typeface="+mn-lt"/>
                <a:cs typeface="+mn-lt"/>
              </a:rPr>
              <a:t>andere</a:t>
            </a:r>
            <a:r>
              <a:rPr lang="en-US" sz="1600" b="1" dirty="0">
                <a:ea typeface="+mn-lt"/>
                <a:cs typeface="+mn-lt"/>
              </a:rPr>
              <a:t> </a:t>
            </a:r>
            <a:r>
              <a:rPr lang="en-US" sz="1600" b="1" dirty="0" err="1">
                <a:ea typeface="+mn-lt"/>
                <a:cs typeface="+mn-lt"/>
              </a:rPr>
              <a:t>oorzaken</a:t>
            </a:r>
            <a:r>
              <a:rPr lang="en-US" sz="1600" b="1" dirty="0">
                <a:ea typeface="+mn-lt"/>
                <a:cs typeface="+mn-lt"/>
              </a:rPr>
              <a:t> </a:t>
            </a:r>
            <a:r>
              <a:rPr lang="en-US" sz="1600" b="1" dirty="0" err="1">
                <a:ea typeface="+mn-lt"/>
                <a:cs typeface="+mn-lt"/>
              </a:rPr>
              <a:t>aan</a:t>
            </a:r>
            <a:r>
              <a:rPr lang="en-US" sz="1600" b="1" dirty="0">
                <a:ea typeface="+mn-lt"/>
                <a:cs typeface="+mn-lt"/>
              </a:rPr>
              <a:t>:</a:t>
            </a:r>
            <a:endParaRPr lang="en-US" b="1" dirty="0">
              <a:ea typeface="+mn-lt"/>
              <a:cs typeface="+mn-lt"/>
            </a:endParaRPr>
          </a:p>
          <a:p>
            <a:endParaRPr lang="en-US" sz="1600" b="1" dirty="0">
              <a:ea typeface="+mn-lt"/>
              <a:cs typeface="+mn-lt"/>
            </a:endParaRPr>
          </a:p>
          <a:p>
            <a:pPr marL="285750" indent="-285750">
              <a:buFont typeface="Arial"/>
              <a:buChar char="•"/>
            </a:pPr>
            <a:r>
              <a:rPr lang="en-US" sz="1600" dirty="0">
                <a:ea typeface="+mn-lt"/>
                <a:cs typeface="+mn-lt"/>
              </a:rPr>
              <a:t>De containers </a:t>
            </a:r>
            <a:r>
              <a:rPr lang="en-US" sz="1600" dirty="0" err="1">
                <a:ea typeface="+mn-lt"/>
                <a:cs typeface="+mn-lt"/>
              </a:rPr>
              <a:t>worden</a:t>
            </a:r>
            <a:r>
              <a:rPr lang="en-US" sz="1600" dirty="0">
                <a:ea typeface="+mn-lt"/>
                <a:cs typeface="+mn-lt"/>
              </a:rPr>
              <a:t> </a:t>
            </a:r>
            <a:r>
              <a:rPr lang="en-US" sz="1600" dirty="0" err="1">
                <a:ea typeface="+mn-lt"/>
                <a:cs typeface="+mn-lt"/>
              </a:rPr>
              <a:t>niet</a:t>
            </a:r>
            <a:r>
              <a:rPr lang="en-US" sz="1600" dirty="0">
                <a:ea typeface="+mn-lt"/>
                <a:cs typeface="+mn-lt"/>
              </a:rPr>
              <a:t> </a:t>
            </a:r>
            <a:r>
              <a:rPr lang="en-US" sz="1600" dirty="0" err="1">
                <a:ea typeface="+mn-lt"/>
                <a:cs typeface="+mn-lt"/>
              </a:rPr>
              <a:t>vaak</a:t>
            </a:r>
            <a:r>
              <a:rPr lang="en-US" sz="1600" dirty="0">
                <a:ea typeface="+mn-lt"/>
                <a:cs typeface="+mn-lt"/>
              </a:rPr>
              <a:t> </a:t>
            </a:r>
            <a:r>
              <a:rPr lang="en-US" sz="1600" dirty="0" err="1">
                <a:ea typeface="+mn-lt"/>
                <a:cs typeface="+mn-lt"/>
              </a:rPr>
              <a:t>genoeg</a:t>
            </a:r>
            <a:r>
              <a:rPr lang="en-US" sz="1600" dirty="0">
                <a:ea typeface="+mn-lt"/>
                <a:cs typeface="+mn-lt"/>
              </a:rPr>
              <a:t> </a:t>
            </a:r>
            <a:r>
              <a:rPr lang="en-US" sz="1600" dirty="0" err="1">
                <a:ea typeface="+mn-lt"/>
                <a:cs typeface="+mn-lt"/>
              </a:rPr>
              <a:t>geleegd</a:t>
            </a:r>
            <a:r>
              <a:rPr lang="en-US" sz="1600" dirty="0">
                <a:ea typeface="+mn-lt"/>
                <a:cs typeface="+mn-lt"/>
              </a:rPr>
              <a:t>, </a:t>
            </a:r>
            <a:r>
              <a:rPr lang="en-US" sz="1600" dirty="0" err="1">
                <a:ea typeface="+mn-lt"/>
                <a:cs typeface="+mn-lt"/>
              </a:rPr>
              <a:t>zijn</a:t>
            </a:r>
            <a:r>
              <a:rPr lang="en-US" sz="1600" dirty="0">
                <a:ea typeface="+mn-lt"/>
                <a:cs typeface="+mn-lt"/>
              </a:rPr>
              <a:t> </a:t>
            </a:r>
            <a:r>
              <a:rPr lang="en-US" sz="1600" dirty="0" err="1">
                <a:ea typeface="+mn-lt"/>
                <a:cs typeface="+mn-lt"/>
              </a:rPr>
              <a:t>te</a:t>
            </a:r>
            <a:r>
              <a:rPr lang="en-US" sz="1600" dirty="0">
                <a:ea typeface="+mn-lt"/>
                <a:cs typeface="+mn-lt"/>
              </a:rPr>
              <a:t> </a:t>
            </a:r>
            <a:r>
              <a:rPr lang="en-US" sz="1600" dirty="0" err="1">
                <a:ea typeface="+mn-lt"/>
                <a:cs typeface="+mn-lt"/>
              </a:rPr>
              <a:t>klein</a:t>
            </a:r>
            <a:r>
              <a:rPr lang="en-US" sz="1600" dirty="0">
                <a:ea typeface="+mn-lt"/>
                <a:cs typeface="+mn-lt"/>
              </a:rPr>
              <a:t> of </a:t>
            </a:r>
            <a:r>
              <a:rPr lang="en-US" sz="1600" dirty="0" err="1">
                <a:ea typeface="+mn-lt"/>
                <a:cs typeface="+mn-lt"/>
              </a:rPr>
              <a:t>doen</a:t>
            </a:r>
            <a:r>
              <a:rPr lang="en-US" sz="1600" dirty="0">
                <a:ea typeface="+mn-lt"/>
                <a:cs typeface="+mn-lt"/>
              </a:rPr>
              <a:t> het </a:t>
            </a:r>
            <a:r>
              <a:rPr lang="en-US" sz="1600" dirty="0" err="1">
                <a:ea typeface="+mn-lt"/>
                <a:cs typeface="+mn-lt"/>
              </a:rPr>
              <a:t>niet</a:t>
            </a:r>
            <a:endParaRPr lang="en-US" dirty="0" err="1"/>
          </a:p>
          <a:p>
            <a:pPr marL="285750" indent="-285750">
              <a:buFont typeface="Arial"/>
              <a:buChar char="•"/>
            </a:pPr>
            <a:r>
              <a:rPr lang="en-US" sz="1600" dirty="0">
                <a:ea typeface="+mn-lt"/>
                <a:cs typeface="+mn-lt"/>
              </a:rPr>
              <a:t>Er </a:t>
            </a:r>
            <a:r>
              <a:rPr lang="en-US" sz="1600" dirty="0" err="1">
                <a:ea typeface="+mn-lt"/>
                <a:cs typeface="+mn-lt"/>
              </a:rPr>
              <a:t>zijn</a:t>
            </a:r>
            <a:r>
              <a:rPr lang="en-US" sz="1600" dirty="0">
                <a:ea typeface="+mn-lt"/>
                <a:cs typeface="+mn-lt"/>
              </a:rPr>
              <a:t> </a:t>
            </a:r>
            <a:r>
              <a:rPr lang="en-US" sz="1600" dirty="0" err="1">
                <a:ea typeface="+mn-lt"/>
                <a:cs typeface="+mn-lt"/>
              </a:rPr>
              <a:t>te</a:t>
            </a:r>
            <a:r>
              <a:rPr lang="en-US" sz="1600" dirty="0">
                <a:ea typeface="+mn-lt"/>
                <a:cs typeface="+mn-lt"/>
              </a:rPr>
              <a:t> </a:t>
            </a:r>
            <a:r>
              <a:rPr lang="en-US" sz="1600" dirty="0" err="1">
                <a:ea typeface="+mn-lt"/>
                <a:cs typeface="+mn-lt"/>
              </a:rPr>
              <a:t>weinig</a:t>
            </a:r>
            <a:r>
              <a:rPr lang="en-US" sz="1600" dirty="0">
                <a:ea typeface="+mn-lt"/>
                <a:cs typeface="+mn-lt"/>
              </a:rPr>
              <a:t> </a:t>
            </a:r>
            <a:r>
              <a:rPr lang="en-US" sz="1600" dirty="0" err="1">
                <a:ea typeface="+mn-lt"/>
                <a:cs typeface="+mn-lt"/>
              </a:rPr>
              <a:t>prullenbakken</a:t>
            </a:r>
            <a:r>
              <a:rPr lang="en-US" sz="1600" dirty="0">
                <a:ea typeface="+mn-lt"/>
                <a:cs typeface="+mn-lt"/>
              </a:rPr>
              <a:t> of </a:t>
            </a:r>
            <a:r>
              <a:rPr lang="en-US" sz="1600" dirty="0" err="1">
                <a:ea typeface="+mn-lt"/>
                <a:cs typeface="+mn-lt"/>
              </a:rPr>
              <a:t>ze</a:t>
            </a:r>
            <a:r>
              <a:rPr lang="en-US" sz="1600" dirty="0">
                <a:ea typeface="+mn-lt"/>
                <a:cs typeface="+mn-lt"/>
              </a:rPr>
              <a:t> </a:t>
            </a:r>
            <a:r>
              <a:rPr lang="en-US" sz="1600" dirty="0" err="1">
                <a:ea typeface="+mn-lt"/>
                <a:cs typeface="+mn-lt"/>
              </a:rPr>
              <a:t>zijn</a:t>
            </a:r>
            <a:r>
              <a:rPr lang="en-US" sz="1600" dirty="0">
                <a:ea typeface="+mn-lt"/>
                <a:cs typeface="+mn-lt"/>
              </a:rPr>
              <a:t> </a:t>
            </a:r>
            <a:r>
              <a:rPr lang="en-US" sz="1600" dirty="0" err="1">
                <a:ea typeface="+mn-lt"/>
                <a:cs typeface="+mn-lt"/>
              </a:rPr>
              <a:t>te</a:t>
            </a:r>
            <a:r>
              <a:rPr lang="en-US" sz="1600" dirty="0">
                <a:ea typeface="+mn-lt"/>
                <a:cs typeface="+mn-lt"/>
              </a:rPr>
              <a:t> </a:t>
            </a:r>
            <a:r>
              <a:rPr lang="en-US" sz="1600" dirty="0" err="1">
                <a:ea typeface="+mn-lt"/>
                <a:cs typeface="+mn-lt"/>
              </a:rPr>
              <a:t>klein</a:t>
            </a:r>
            <a:endParaRPr lang="en-US" dirty="0" err="1"/>
          </a:p>
          <a:p>
            <a:pPr marL="285750" indent="-285750">
              <a:buFont typeface="Arial"/>
              <a:buChar char="•"/>
            </a:pPr>
            <a:r>
              <a:rPr lang="en-US" sz="1600" dirty="0">
                <a:ea typeface="+mn-lt"/>
                <a:cs typeface="+mn-lt"/>
              </a:rPr>
              <a:t>De </a:t>
            </a:r>
            <a:r>
              <a:rPr lang="en-US" sz="1600" dirty="0" err="1">
                <a:ea typeface="+mn-lt"/>
                <a:cs typeface="+mn-lt"/>
              </a:rPr>
              <a:t>gemeente</a:t>
            </a:r>
            <a:r>
              <a:rPr lang="en-US" sz="1600" dirty="0">
                <a:ea typeface="+mn-lt"/>
                <a:cs typeface="+mn-lt"/>
              </a:rPr>
              <a:t> </a:t>
            </a:r>
            <a:r>
              <a:rPr lang="en-US" sz="1600" dirty="0" err="1">
                <a:ea typeface="+mn-lt"/>
                <a:cs typeface="+mn-lt"/>
              </a:rPr>
              <a:t>geeft</a:t>
            </a:r>
            <a:r>
              <a:rPr lang="en-US" sz="1600" dirty="0">
                <a:ea typeface="+mn-lt"/>
                <a:cs typeface="+mn-lt"/>
              </a:rPr>
              <a:t> </a:t>
            </a:r>
            <a:r>
              <a:rPr lang="en-US" sz="1600" dirty="0" err="1">
                <a:ea typeface="+mn-lt"/>
                <a:cs typeface="+mn-lt"/>
              </a:rPr>
              <a:t>niet</a:t>
            </a:r>
            <a:r>
              <a:rPr lang="en-US" sz="1600" dirty="0">
                <a:ea typeface="+mn-lt"/>
                <a:cs typeface="+mn-lt"/>
              </a:rPr>
              <a:t> het </a:t>
            </a:r>
            <a:r>
              <a:rPr lang="en-US" sz="1600" dirty="0" err="1">
                <a:ea typeface="+mn-lt"/>
                <a:cs typeface="+mn-lt"/>
              </a:rPr>
              <a:t>goede</a:t>
            </a:r>
            <a:r>
              <a:rPr lang="en-US" sz="1600" dirty="0">
                <a:ea typeface="+mn-lt"/>
                <a:cs typeface="+mn-lt"/>
              </a:rPr>
              <a:t> </a:t>
            </a:r>
            <a:r>
              <a:rPr lang="en-US" sz="1600" dirty="0" err="1">
                <a:ea typeface="+mn-lt"/>
                <a:cs typeface="+mn-lt"/>
              </a:rPr>
              <a:t>voorbeeld</a:t>
            </a:r>
            <a:r>
              <a:rPr lang="en-US" sz="1600" dirty="0">
                <a:ea typeface="+mn-lt"/>
                <a:cs typeface="+mn-lt"/>
              </a:rPr>
              <a:t> door </a:t>
            </a:r>
            <a:r>
              <a:rPr lang="en-US" sz="1600" dirty="0" err="1">
                <a:ea typeface="+mn-lt"/>
                <a:cs typeface="+mn-lt"/>
              </a:rPr>
              <a:t>zelf</a:t>
            </a:r>
            <a:r>
              <a:rPr lang="en-US" sz="1600" dirty="0">
                <a:ea typeface="+mn-lt"/>
                <a:cs typeface="+mn-lt"/>
              </a:rPr>
              <a:t> </a:t>
            </a:r>
            <a:r>
              <a:rPr lang="en-US" sz="1600" dirty="0" err="1">
                <a:ea typeface="+mn-lt"/>
                <a:cs typeface="+mn-lt"/>
              </a:rPr>
              <a:t>groenafval</a:t>
            </a:r>
            <a:r>
              <a:rPr lang="en-US" sz="1600" dirty="0">
                <a:ea typeface="+mn-lt"/>
                <a:cs typeface="+mn-lt"/>
              </a:rPr>
              <a:t> </a:t>
            </a:r>
            <a:r>
              <a:rPr lang="en-US" sz="1600" dirty="0" err="1">
                <a:ea typeface="+mn-lt"/>
                <a:cs typeface="+mn-lt"/>
              </a:rPr>
              <a:t>te</a:t>
            </a:r>
            <a:r>
              <a:rPr lang="en-US" sz="1600" dirty="0">
                <a:ea typeface="+mn-lt"/>
                <a:cs typeface="+mn-lt"/>
              </a:rPr>
              <a:t> laten </a:t>
            </a:r>
            <a:r>
              <a:rPr lang="en-US" sz="1600" dirty="0" err="1">
                <a:ea typeface="+mn-lt"/>
                <a:cs typeface="+mn-lt"/>
              </a:rPr>
              <a:t>liggen</a:t>
            </a:r>
            <a:r>
              <a:rPr lang="en-US" sz="1600" dirty="0">
                <a:ea typeface="+mn-lt"/>
                <a:cs typeface="+mn-lt"/>
              </a:rPr>
              <a:t> </a:t>
            </a:r>
            <a:endParaRPr lang="en-US" dirty="0"/>
          </a:p>
          <a:p>
            <a:pPr marL="285750" indent="-285750">
              <a:buFont typeface="Arial"/>
              <a:buChar char="•"/>
            </a:pPr>
            <a:r>
              <a:rPr lang="en-US" sz="1600" dirty="0" err="1">
                <a:ea typeface="+mn-lt"/>
                <a:cs typeface="+mn-lt"/>
              </a:rPr>
              <a:t>Te</a:t>
            </a:r>
            <a:r>
              <a:rPr lang="en-US" sz="1600" dirty="0">
                <a:ea typeface="+mn-lt"/>
                <a:cs typeface="+mn-lt"/>
              </a:rPr>
              <a:t> </a:t>
            </a:r>
            <a:r>
              <a:rPr lang="en-US" sz="1600" dirty="0" err="1">
                <a:ea typeface="+mn-lt"/>
                <a:cs typeface="+mn-lt"/>
              </a:rPr>
              <a:t>weinig</a:t>
            </a:r>
            <a:r>
              <a:rPr lang="en-US" sz="1600" dirty="0">
                <a:ea typeface="+mn-lt"/>
                <a:cs typeface="+mn-lt"/>
              </a:rPr>
              <a:t> </a:t>
            </a:r>
            <a:r>
              <a:rPr lang="en-US" sz="1600" dirty="0" err="1">
                <a:ea typeface="+mn-lt"/>
                <a:cs typeface="+mn-lt"/>
              </a:rPr>
              <a:t>handhaving</a:t>
            </a:r>
            <a:r>
              <a:rPr lang="en-US" sz="1600" dirty="0">
                <a:ea typeface="+mn-lt"/>
                <a:cs typeface="+mn-lt"/>
              </a:rPr>
              <a:t> </a:t>
            </a:r>
            <a:endParaRPr lang="en-US" dirty="0"/>
          </a:p>
          <a:p>
            <a:pPr marL="285750" indent="-285750">
              <a:buFont typeface="Arial"/>
              <a:buChar char="•"/>
            </a:pPr>
            <a:r>
              <a:rPr lang="en-US" sz="1600" dirty="0">
                <a:ea typeface="+mn-lt"/>
                <a:cs typeface="+mn-lt"/>
              </a:rPr>
              <a:t>Als er al </a:t>
            </a:r>
            <a:r>
              <a:rPr lang="en-US" sz="1600" dirty="0" err="1">
                <a:ea typeface="+mn-lt"/>
                <a:cs typeface="+mn-lt"/>
              </a:rPr>
              <a:t>cameratoezicht</a:t>
            </a:r>
            <a:r>
              <a:rPr lang="en-US" sz="1600" dirty="0">
                <a:ea typeface="+mn-lt"/>
                <a:cs typeface="+mn-lt"/>
              </a:rPr>
              <a:t> is, dan </a:t>
            </a:r>
            <a:r>
              <a:rPr lang="en-US" sz="1600" dirty="0" err="1">
                <a:ea typeface="+mn-lt"/>
                <a:cs typeface="+mn-lt"/>
              </a:rPr>
              <a:t>wordt</a:t>
            </a:r>
            <a:r>
              <a:rPr lang="en-US" sz="1600" dirty="0">
                <a:ea typeface="+mn-lt"/>
                <a:cs typeface="+mn-lt"/>
              </a:rPr>
              <a:t> </a:t>
            </a:r>
            <a:r>
              <a:rPr lang="en-US" sz="1600" dirty="0" err="1">
                <a:ea typeface="+mn-lt"/>
                <a:cs typeface="+mn-lt"/>
              </a:rPr>
              <a:t>daar</a:t>
            </a:r>
            <a:r>
              <a:rPr lang="en-US" sz="1600" dirty="0">
                <a:ea typeface="+mn-lt"/>
                <a:cs typeface="+mn-lt"/>
              </a:rPr>
              <a:t> </a:t>
            </a:r>
            <a:r>
              <a:rPr lang="en-US" sz="1600" dirty="0" err="1">
                <a:ea typeface="+mn-lt"/>
                <a:cs typeface="+mn-lt"/>
              </a:rPr>
              <a:t>te</a:t>
            </a:r>
            <a:r>
              <a:rPr lang="en-US" sz="1600" dirty="0">
                <a:ea typeface="+mn-lt"/>
                <a:cs typeface="+mn-lt"/>
              </a:rPr>
              <a:t> </a:t>
            </a:r>
            <a:r>
              <a:rPr lang="en-US" sz="1600" dirty="0" err="1">
                <a:ea typeface="+mn-lt"/>
                <a:cs typeface="+mn-lt"/>
              </a:rPr>
              <a:t>weinig</a:t>
            </a:r>
            <a:r>
              <a:rPr lang="en-US" sz="1600" dirty="0">
                <a:ea typeface="+mn-lt"/>
                <a:cs typeface="+mn-lt"/>
              </a:rPr>
              <a:t> mee </a:t>
            </a:r>
            <a:r>
              <a:rPr lang="en-US" sz="1600" dirty="0" err="1">
                <a:ea typeface="+mn-lt"/>
                <a:cs typeface="+mn-lt"/>
              </a:rPr>
              <a:t>gedaan</a:t>
            </a:r>
            <a:endParaRPr lang="en-US" dirty="0" err="1"/>
          </a:p>
          <a:p>
            <a:pPr marL="285750" indent="-285750">
              <a:buFont typeface="Arial"/>
              <a:buChar char="•"/>
            </a:pPr>
            <a:r>
              <a:rPr lang="en-US" sz="1600" dirty="0" err="1">
                <a:ea typeface="+mn-lt"/>
                <a:cs typeface="+mn-lt"/>
              </a:rPr>
              <a:t>Te</a:t>
            </a:r>
            <a:r>
              <a:rPr lang="en-US" sz="1600" dirty="0">
                <a:ea typeface="+mn-lt"/>
                <a:cs typeface="+mn-lt"/>
              </a:rPr>
              <a:t> </a:t>
            </a:r>
            <a:r>
              <a:rPr lang="en-US" sz="1600" dirty="0" err="1">
                <a:ea typeface="+mn-lt"/>
                <a:cs typeface="+mn-lt"/>
              </a:rPr>
              <a:t>weinig</a:t>
            </a:r>
            <a:r>
              <a:rPr lang="en-US" sz="1600" dirty="0">
                <a:ea typeface="+mn-lt"/>
                <a:cs typeface="+mn-lt"/>
              </a:rPr>
              <a:t> </a:t>
            </a:r>
            <a:r>
              <a:rPr lang="en-US" sz="1600" dirty="0" err="1">
                <a:ea typeface="+mn-lt"/>
                <a:cs typeface="+mn-lt"/>
              </a:rPr>
              <a:t>groenonderhoud</a:t>
            </a:r>
            <a:r>
              <a:rPr lang="en-US" sz="1600" dirty="0">
                <a:ea typeface="+mn-lt"/>
                <a:cs typeface="+mn-lt"/>
              </a:rPr>
              <a:t> </a:t>
            </a:r>
            <a:endParaRPr lang="en-US" dirty="0"/>
          </a:p>
          <a:p>
            <a:pPr marL="285750" indent="-285750">
              <a:buFont typeface="Arial"/>
              <a:buChar char="•"/>
            </a:pPr>
            <a:r>
              <a:rPr lang="en-US" sz="1600" dirty="0">
                <a:ea typeface="+mn-lt"/>
                <a:cs typeface="+mn-lt"/>
              </a:rPr>
              <a:t>Geen </a:t>
            </a:r>
            <a:r>
              <a:rPr lang="en-US" sz="1600" dirty="0" err="1">
                <a:ea typeface="+mn-lt"/>
                <a:cs typeface="+mn-lt"/>
              </a:rPr>
              <a:t>mogelijkheid</a:t>
            </a:r>
            <a:r>
              <a:rPr lang="en-US" sz="1600" dirty="0">
                <a:ea typeface="+mn-lt"/>
                <a:cs typeface="+mn-lt"/>
              </a:rPr>
              <a:t> om </a:t>
            </a:r>
            <a:r>
              <a:rPr lang="en-US" sz="1600" dirty="0" err="1">
                <a:ea typeface="+mn-lt"/>
                <a:cs typeface="+mn-lt"/>
              </a:rPr>
              <a:t>naar</a:t>
            </a:r>
            <a:r>
              <a:rPr lang="en-US" sz="1600" dirty="0">
                <a:ea typeface="+mn-lt"/>
                <a:cs typeface="+mn-lt"/>
              </a:rPr>
              <a:t> de </a:t>
            </a:r>
            <a:r>
              <a:rPr lang="en-US" sz="1600" dirty="0" err="1">
                <a:ea typeface="+mn-lt"/>
                <a:cs typeface="+mn-lt"/>
              </a:rPr>
              <a:t>stort</a:t>
            </a:r>
            <a:r>
              <a:rPr lang="en-US" sz="1600" dirty="0">
                <a:ea typeface="+mn-lt"/>
                <a:cs typeface="+mn-lt"/>
              </a:rPr>
              <a:t> </a:t>
            </a:r>
            <a:r>
              <a:rPr lang="en-US" sz="1600" dirty="0" err="1">
                <a:ea typeface="+mn-lt"/>
                <a:cs typeface="+mn-lt"/>
              </a:rPr>
              <a:t>te</a:t>
            </a:r>
            <a:r>
              <a:rPr lang="en-US" sz="1600" dirty="0">
                <a:ea typeface="+mn-lt"/>
                <a:cs typeface="+mn-lt"/>
              </a:rPr>
              <a:t> </a:t>
            </a:r>
            <a:r>
              <a:rPr lang="en-US" sz="1600" dirty="0" err="1">
                <a:ea typeface="+mn-lt"/>
                <a:cs typeface="+mn-lt"/>
              </a:rPr>
              <a:t>gaan</a:t>
            </a:r>
            <a:r>
              <a:rPr lang="en-US" sz="1600" dirty="0">
                <a:ea typeface="+mn-lt"/>
                <a:cs typeface="+mn-lt"/>
              </a:rPr>
              <a:t> </a:t>
            </a:r>
            <a:r>
              <a:rPr lang="en-US" sz="1600" dirty="0" err="1">
                <a:ea typeface="+mn-lt"/>
                <a:cs typeface="+mn-lt"/>
              </a:rPr>
              <a:t>vanwege</a:t>
            </a:r>
            <a:r>
              <a:rPr lang="en-US" sz="1600" dirty="0">
                <a:ea typeface="+mn-lt"/>
                <a:cs typeface="+mn-lt"/>
              </a:rPr>
              <a:t> </a:t>
            </a:r>
            <a:r>
              <a:rPr lang="en-US" sz="1600" dirty="0" err="1">
                <a:ea typeface="+mn-lt"/>
                <a:cs typeface="+mn-lt"/>
              </a:rPr>
              <a:t>leeftijd</a:t>
            </a:r>
            <a:r>
              <a:rPr lang="en-US" sz="1600" dirty="0">
                <a:ea typeface="+mn-lt"/>
                <a:cs typeface="+mn-lt"/>
              </a:rPr>
              <a:t>, handicap, </a:t>
            </a:r>
            <a:r>
              <a:rPr lang="en-US" sz="1600" dirty="0" err="1">
                <a:ea typeface="+mn-lt"/>
                <a:cs typeface="+mn-lt"/>
              </a:rPr>
              <a:t>geen</a:t>
            </a:r>
            <a:r>
              <a:rPr lang="en-US" sz="1600" dirty="0">
                <a:ea typeface="+mn-lt"/>
                <a:cs typeface="+mn-lt"/>
              </a:rPr>
              <a:t> </a:t>
            </a:r>
            <a:r>
              <a:rPr lang="en-US" sz="1600" dirty="0" err="1">
                <a:ea typeface="+mn-lt"/>
                <a:cs typeface="+mn-lt"/>
              </a:rPr>
              <a:t>kar</a:t>
            </a:r>
            <a:r>
              <a:rPr lang="en-US" sz="1600" dirty="0">
                <a:ea typeface="+mn-lt"/>
                <a:cs typeface="+mn-lt"/>
              </a:rPr>
              <a:t> </a:t>
            </a:r>
            <a:r>
              <a:rPr lang="en-US" sz="1600" dirty="0" err="1">
                <a:ea typeface="+mn-lt"/>
                <a:cs typeface="+mn-lt"/>
              </a:rPr>
              <a:t>e.d.</a:t>
            </a:r>
            <a:endParaRPr lang="en-US" dirty="0" err="1"/>
          </a:p>
          <a:p>
            <a:pPr marL="285750" indent="-285750">
              <a:buFont typeface="Arial"/>
              <a:buChar char="•"/>
            </a:pPr>
            <a:r>
              <a:rPr lang="en-US" sz="1600" dirty="0" err="1">
                <a:ea typeface="+mn-lt"/>
                <a:cs typeface="+mn-lt"/>
              </a:rPr>
              <a:t>Meldingen</a:t>
            </a:r>
            <a:r>
              <a:rPr lang="en-US" sz="1600" dirty="0">
                <a:ea typeface="+mn-lt"/>
                <a:cs typeface="+mn-lt"/>
              </a:rPr>
              <a:t> </a:t>
            </a:r>
            <a:r>
              <a:rPr lang="en-US" sz="1600" dirty="0" err="1">
                <a:ea typeface="+mn-lt"/>
                <a:cs typeface="+mn-lt"/>
              </a:rPr>
              <a:t>worden</a:t>
            </a:r>
            <a:r>
              <a:rPr lang="en-US" sz="1600" dirty="0">
                <a:ea typeface="+mn-lt"/>
                <a:cs typeface="+mn-lt"/>
              </a:rPr>
              <a:t> </a:t>
            </a:r>
            <a:r>
              <a:rPr lang="en-US" sz="1600" dirty="0" err="1">
                <a:ea typeface="+mn-lt"/>
                <a:cs typeface="+mn-lt"/>
              </a:rPr>
              <a:t>niet</a:t>
            </a:r>
            <a:r>
              <a:rPr lang="en-US" sz="1600" dirty="0">
                <a:ea typeface="+mn-lt"/>
                <a:cs typeface="+mn-lt"/>
              </a:rPr>
              <a:t> </a:t>
            </a:r>
            <a:r>
              <a:rPr lang="en-US" sz="1600" dirty="0" err="1">
                <a:ea typeface="+mn-lt"/>
                <a:cs typeface="+mn-lt"/>
              </a:rPr>
              <a:t>opgepakt</a:t>
            </a:r>
            <a:endParaRPr lang="en-US" sz="1600" dirty="0" err="1">
              <a:cs typeface="Calibri"/>
            </a:endParaRPr>
          </a:p>
          <a:p>
            <a:endParaRPr lang="en-US" sz="1600" dirty="0">
              <a:cs typeface="Calibri"/>
            </a:endParaRPr>
          </a:p>
        </p:txBody>
      </p:sp>
      <p:pic>
        <p:nvPicPr>
          <p:cNvPr id="5" name="Afbeelding 5" descr="Afbeelding met persoon, boom, buiten, bril&#10;&#10;Automatisch gegenereerde beschrijving">
            <a:extLst>
              <a:ext uri="{FF2B5EF4-FFF2-40B4-BE49-F238E27FC236}">
                <a16:creationId xmlns:a16="http://schemas.microsoft.com/office/drawing/2014/main" id="{05671A40-703F-4D6A-9B29-558AC64E4D83}"/>
              </a:ext>
            </a:extLst>
          </p:cNvPr>
          <p:cNvPicPr>
            <a:picLocks noChangeAspect="1"/>
          </p:cNvPicPr>
          <p:nvPr/>
        </p:nvPicPr>
        <p:blipFill rotWithShape="1">
          <a:blip r:embed="rId3"/>
          <a:srcRect l="48711" r="-287" b="-431"/>
          <a:stretch/>
        </p:blipFill>
        <p:spPr>
          <a:xfrm>
            <a:off x="8283019" y="1045513"/>
            <a:ext cx="4564956" cy="5906075"/>
          </a:xfrm>
          <a:prstGeom prst="rect">
            <a:avLst/>
          </a:prstGeom>
        </p:spPr>
      </p:pic>
    </p:spTree>
    <p:extLst>
      <p:ext uri="{BB962C8B-B14F-4D97-AF65-F5344CB8AC3E}">
        <p14:creationId xmlns:p14="http://schemas.microsoft.com/office/powerpoint/2010/main" val="939906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9440FE-B43E-47A4-AF6B-9BE0A4316AB7}"/>
              </a:ext>
            </a:extLst>
          </p:cNvPr>
          <p:cNvSpPr>
            <a:spLocks noGrp="1"/>
          </p:cNvSpPr>
          <p:nvPr>
            <p:ph idx="1"/>
          </p:nvPr>
        </p:nvSpPr>
        <p:spPr>
          <a:xfrm>
            <a:off x="838200" y="2758444"/>
            <a:ext cx="10515600" cy="4351338"/>
          </a:xfrm>
        </p:spPr>
        <p:txBody>
          <a:bodyPr vert="horz" lIns="91440" tIns="45720" rIns="91440" bIns="45720" rtlCol="0" anchor="t">
            <a:normAutofit/>
          </a:bodyPr>
          <a:lstStyle/>
          <a:p>
            <a:pPr>
              <a:buNone/>
            </a:pPr>
            <a:r>
              <a:rPr lang="nl-NL" sz="4400" dirty="0">
                <a:latin typeface="Montserrat ExtraBold"/>
                <a:ea typeface="+mn-lt"/>
                <a:cs typeface="+mn-lt"/>
              </a:rPr>
              <a:t> </a:t>
            </a:r>
            <a:r>
              <a:rPr lang="nl-NL" sz="4400" i="1" dirty="0">
                <a:latin typeface="Montserrat ExtraBold"/>
                <a:ea typeface="+mn-lt"/>
                <a:cs typeface="+mn-lt"/>
              </a:rPr>
              <a:t>“De container naast mijn woning vertoont vaak storingen”</a:t>
            </a:r>
            <a:endParaRPr lang="nl-NL">
              <a:latin typeface="Montserrat ExtraBold"/>
              <a:ea typeface="+mn-lt"/>
              <a:cs typeface="+mn-lt"/>
            </a:endParaRPr>
          </a:p>
          <a:p>
            <a:pPr>
              <a:buNone/>
            </a:pPr>
            <a:endParaRPr lang="nl-NL" sz="4400" i="1" dirty="0">
              <a:latin typeface="Montserrat ExtraBold"/>
              <a:cs typeface="Calibri"/>
            </a:endParaRPr>
          </a:p>
        </p:txBody>
      </p:sp>
      <p:sp>
        <p:nvSpPr>
          <p:cNvPr id="5" name="Rechthoek: met één afgeschuinde hoek 4">
            <a:extLst>
              <a:ext uri="{FF2B5EF4-FFF2-40B4-BE49-F238E27FC236}">
                <a16:creationId xmlns:a16="http://schemas.microsoft.com/office/drawing/2014/main" id="{E09D409B-A182-4263-AA1E-DE2BAA85970D}"/>
              </a:ext>
            </a:extLst>
          </p:cNvPr>
          <p:cNvSpPr/>
          <p:nvPr/>
        </p:nvSpPr>
        <p:spPr>
          <a:xfrm>
            <a:off x="126814" y="118471"/>
            <a:ext cx="11941707" cy="6613269"/>
          </a:xfrm>
          <a:prstGeom prst="snip1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pic>
        <p:nvPicPr>
          <p:cNvPr id="7" name="Afbeelding 8">
            <a:extLst>
              <a:ext uri="{FF2B5EF4-FFF2-40B4-BE49-F238E27FC236}">
                <a16:creationId xmlns:a16="http://schemas.microsoft.com/office/drawing/2014/main" id="{D0AC3D05-6CE5-4203-A4D3-5CEB0693FC23}"/>
              </a:ext>
            </a:extLst>
          </p:cNvPr>
          <p:cNvPicPr>
            <a:picLocks noChangeAspect="1"/>
          </p:cNvPicPr>
          <p:nvPr/>
        </p:nvPicPr>
        <p:blipFill>
          <a:blip r:embed="rId2"/>
          <a:stretch>
            <a:fillRect/>
          </a:stretch>
        </p:blipFill>
        <p:spPr>
          <a:xfrm>
            <a:off x="9218531" y="5029397"/>
            <a:ext cx="2743200" cy="1571440"/>
          </a:xfrm>
          <a:prstGeom prst="rect">
            <a:avLst/>
          </a:prstGeom>
        </p:spPr>
      </p:pic>
    </p:spTree>
    <p:extLst>
      <p:ext uri="{BB962C8B-B14F-4D97-AF65-F5344CB8AC3E}">
        <p14:creationId xmlns:p14="http://schemas.microsoft.com/office/powerpoint/2010/main" val="15845582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9440FE-B43E-47A4-AF6B-9BE0A4316AB7}"/>
              </a:ext>
            </a:extLst>
          </p:cNvPr>
          <p:cNvSpPr>
            <a:spLocks noGrp="1"/>
          </p:cNvSpPr>
          <p:nvPr>
            <p:ph idx="1"/>
          </p:nvPr>
        </p:nvSpPr>
        <p:spPr>
          <a:xfrm>
            <a:off x="838200" y="2758444"/>
            <a:ext cx="10515600" cy="4351338"/>
          </a:xfrm>
        </p:spPr>
        <p:txBody>
          <a:bodyPr vert="horz" lIns="91440" tIns="45720" rIns="91440" bIns="45720" rtlCol="0" anchor="t">
            <a:normAutofit/>
          </a:bodyPr>
          <a:lstStyle/>
          <a:p>
            <a:pPr>
              <a:buNone/>
            </a:pPr>
            <a:r>
              <a:rPr lang="nl-NL" sz="4400" i="1" dirty="0">
                <a:latin typeface="Montserrat ExtraBold"/>
                <a:ea typeface="+mn-lt"/>
                <a:cs typeface="+mn-lt"/>
              </a:rPr>
              <a:t> “Veel vuil maar relatief weinig prullenbakken in de wijk"</a:t>
            </a:r>
            <a:endParaRPr lang="nl-NL" i="1">
              <a:latin typeface="Montserrat ExtraBold"/>
              <a:cs typeface="Calibri"/>
            </a:endParaRPr>
          </a:p>
        </p:txBody>
      </p:sp>
      <p:sp>
        <p:nvSpPr>
          <p:cNvPr id="5" name="Rechthoek: met één afgeschuinde hoek 4">
            <a:extLst>
              <a:ext uri="{FF2B5EF4-FFF2-40B4-BE49-F238E27FC236}">
                <a16:creationId xmlns:a16="http://schemas.microsoft.com/office/drawing/2014/main" id="{E09D409B-A182-4263-AA1E-DE2BAA85970D}"/>
              </a:ext>
            </a:extLst>
          </p:cNvPr>
          <p:cNvSpPr/>
          <p:nvPr/>
        </p:nvSpPr>
        <p:spPr>
          <a:xfrm>
            <a:off x="126814" y="118471"/>
            <a:ext cx="11941707" cy="6613269"/>
          </a:xfrm>
          <a:prstGeom prst="snip1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pic>
        <p:nvPicPr>
          <p:cNvPr id="7" name="Afbeelding 8">
            <a:extLst>
              <a:ext uri="{FF2B5EF4-FFF2-40B4-BE49-F238E27FC236}">
                <a16:creationId xmlns:a16="http://schemas.microsoft.com/office/drawing/2014/main" id="{D0AC3D05-6CE5-4203-A4D3-5CEB0693FC23}"/>
              </a:ext>
            </a:extLst>
          </p:cNvPr>
          <p:cNvPicPr>
            <a:picLocks noChangeAspect="1"/>
          </p:cNvPicPr>
          <p:nvPr/>
        </p:nvPicPr>
        <p:blipFill>
          <a:blip r:embed="rId2"/>
          <a:stretch>
            <a:fillRect/>
          </a:stretch>
        </p:blipFill>
        <p:spPr>
          <a:xfrm>
            <a:off x="9218531" y="5029397"/>
            <a:ext cx="2743200" cy="1571440"/>
          </a:xfrm>
          <a:prstGeom prst="rect">
            <a:avLst/>
          </a:prstGeom>
        </p:spPr>
      </p:pic>
    </p:spTree>
    <p:extLst>
      <p:ext uri="{BB962C8B-B14F-4D97-AF65-F5344CB8AC3E}">
        <p14:creationId xmlns:p14="http://schemas.microsoft.com/office/powerpoint/2010/main" val="337289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7C0496F-0C30-4D11-A8BF-F457DBA95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 y="-13101"/>
            <a:ext cx="12188152" cy="6856263"/>
          </a:xfrm>
          <a:prstGeom prst="rect">
            <a:avLst/>
          </a:prstGeom>
        </p:spPr>
      </p:pic>
      <p:sp>
        <p:nvSpPr>
          <p:cNvPr id="9" name="Titel 1">
            <a:extLst>
              <a:ext uri="{FF2B5EF4-FFF2-40B4-BE49-F238E27FC236}">
                <a16:creationId xmlns:a16="http://schemas.microsoft.com/office/drawing/2014/main" id="{460A9D2E-80EC-42CC-AB3A-E77A6A95D4D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latin typeface="Montserrat ExtraBold"/>
              </a:rPr>
              <a:t>Meldingsbereidheid</a:t>
            </a:r>
            <a:endParaRPr lang="nl-NL" dirty="0"/>
          </a:p>
        </p:txBody>
      </p:sp>
      <p:pic>
        <p:nvPicPr>
          <p:cNvPr id="4" name="Afbeelding 4">
            <a:extLst>
              <a:ext uri="{FF2B5EF4-FFF2-40B4-BE49-F238E27FC236}">
                <a16:creationId xmlns:a16="http://schemas.microsoft.com/office/drawing/2014/main" id="{27E9025F-38C1-4D00-860D-15666F518970}"/>
              </a:ext>
            </a:extLst>
          </p:cNvPr>
          <p:cNvPicPr>
            <a:picLocks noChangeAspect="1"/>
          </p:cNvPicPr>
          <p:nvPr/>
        </p:nvPicPr>
        <p:blipFill rotWithShape="1">
          <a:blip r:embed="rId3"/>
          <a:srcRect l="36105" r="-203" b="-305"/>
          <a:stretch/>
        </p:blipFill>
        <p:spPr>
          <a:xfrm>
            <a:off x="8278546" y="1046221"/>
            <a:ext cx="5618380" cy="5833484"/>
          </a:xfrm>
          <a:prstGeom prst="rect">
            <a:avLst/>
          </a:prstGeom>
        </p:spPr>
      </p:pic>
      <p:sp>
        <p:nvSpPr>
          <p:cNvPr id="3" name="Tekstvak 2">
            <a:extLst>
              <a:ext uri="{FF2B5EF4-FFF2-40B4-BE49-F238E27FC236}">
                <a16:creationId xmlns:a16="http://schemas.microsoft.com/office/drawing/2014/main" id="{C1D3E284-33AB-4688-9E81-1358B042AD45}"/>
              </a:ext>
            </a:extLst>
          </p:cNvPr>
          <p:cNvSpPr txBox="1"/>
          <p:nvPr/>
        </p:nvSpPr>
        <p:spPr>
          <a:xfrm>
            <a:off x="747540" y="1387173"/>
            <a:ext cx="7070469"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Montserrat ExtraBold"/>
                <a:ea typeface="+mn-lt"/>
                <a:cs typeface="+mn-lt"/>
              </a:rPr>
              <a:t>Als je last </a:t>
            </a:r>
            <a:r>
              <a:rPr lang="en-US" sz="2000" b="1" dirty="0" err="1">
                <a:latin typeface="Montserrat ExtraBold"/>
                <a:ea typeface="+mn-lt"/>
                <a:cs typeface="+mn-lt"/>
              </a:rPr>
              <a:t>hebt</a:t>
            </a:r>
            <a:r>
              <a:rPr lang="en-US" sz="2000" b="1" dirty="0">
                <a:latin typeface="Montserrat ExtraBold"/>
                <a:ea typeface="+mn-lt"/>
                <a:cs typeface="+mn-lt"/>
              </a:rPr>
              <a:t> van </a:t>
            </a:r>
            <a:r>
              <a:rPr lang="en-US" sz="2000" b="1" dirty="0" err="1">
                <a:latin typeface="Montserrat ExtraBold"/>
                <a:ea typeface="+mn-lt"/>
                <a:cs typeface="+mn-lt"/>
              </a:rPr>
              <a:t>zwerfafval</a:t>
            </a:r>
            <a:r>
              <a:rPr lang="en-US" sz="2000" b="1" dirty="0">
                <a:latin typeface="Montserrat ExtraBold"/>
                <a:ea typeface="+mn-lt"/>
                <a:cs typeface="+mn-lt"/>
              </a:rPr>
              <a:t> of </a:t>
            </a:r>
            <a:r>
              <a:rPr lang="en-US" sz="2000" b="1" dirty="0" err="1">
                <a:latin typeface="Montserrat ExtraBold"/>
                <a:ea typeface="+mn-lt"/>
                <a:cs typeface="+mn-lt"/>
              </a:rPr>
              <a:t>straatvuil</a:t>
            </a:r>
            <a:r>
              <a:rPr lang="en-US" sz="2000" b="1" dirty="0">
                <a:latin typeface="Montserrat ExtraBold"/>
                <a:ea typeface="+mn-lt"/>
                <a:cs typeface="+mn-lt"/>
              </a:rPr>
              <a:t>, dan </a:t>
            </a:r>
            <a:r>
              <a:rPr lang="en-US" sz="2000" b="1" dirty="0" err="1">
                <a:latin typeface="Montserrat ExtraBold"/>
                <a:ea typeface="+mn-lt"/>
                <a:cs typeface="+mn-lt"/>
              </a:rPr>
              <a:t>kun</a:t>
            </a:r>
            <a:r>
              <a:rPr lang="en-US" sz="2000" b="1" dirty="0">
                <a:latin typeface="Montserrat ExtraBold"/>
                <a:ea typeface="+mn-lt"/>
                <a:cs typeface="+mn-lt"/>
              </a:rPr>
              <a:t> je </a:t>
            </a:r>
            <a:r>
              <a:rPr lang="en-US" sz="2000" b="1" dirty="0" err="1">
                <a:latin typeface="Montserrat ExtraBold"/>
                <a:ea typeface="+mn-lt"/>
                <a:cs typeface="+mn-lt"/>
              </a:rPr>
              <a:t>dat</a:t>
            </a:r>
            <a:r>
              <a:rPr lang="en-US" sz="2000" b="1" dirty="0">
                <a:latin typeface="Montserrat ExtraBold"/>
                <a:ea typeface="+mn-lt"/>
                <a:cs typeface="+mn-lt"/>
              </a:rPr>
              <a:t> op </a:t>
            </a:r>
            <a:r>
              <a:rPr lang="en-US" sz="2000" b="1" dirty="0" err="1">
                <a:latin typeface="Montserrat ExtraBold"/>
                <a:ea typeface="+mn-lt"/>
                <a:cs typeface="+mn-lt"/>
              </a:rPr>
              <a:t>meerdere</a:t>
            </a:r>
            <a:r>
              <a:rPr lang="en-US" sz="2000" b="1" dirty="0">
                <a:latin typeface="Montserrat ExtraBold"/>
                <a:ea typeface="+mn-lt"/>
                <a:cs typeface="+mn-lt"/>
              </a:rPr>
              <a:t> </a:t>
            </a:r>
            <a:r>
              <a:rPr lang="en-US" sz="2000" b="1" dirty="0" err="1">
                <a:latin typeface="Montserrat ExtraBold"/>
                <a:ea typeface="+mn-lt"/>
                <a:cs typeface="+mn-lt"/>
              </a:rPr>
              <a:t>manieren</a:t>
            </a:r>
            <a:r>
              <a:rPr lang="en-US" sz="2000" b="1" dirty="0">
                <a:latin typeface="Montserrat ExtraBold"/>
                <a:ea typeface="+mn-lt"/>
                <a:cs typeface="+mn-lt"/>
              </a:rPr>
              <a:t> </a:t>
            </a:r>
            <a:r>
              <a:rPr lang="en-US" sz="2000" b="1" dirty="0" err="1">
                <a:latin typeface="Montserrat ExtraBold"/>
                <a:ea typeface="+mn-lt"/>
                <a:cs typeface="+mn-lt"/>
              </a:rPr>
              <a:t>melden</a:t>
            </a:r>
            <a:r>
              <a:rPr lang="en-US" sz="2000" b="1" dirty="0">
                <a:latin typeface="Montserrat ExtraBold"/>
                <a:ea typeface="+mn-lt"/>
                <a:cs typeface="+mn-lt"/>
              </a:rPr>
              <a:t>. Bij </a:t>
            </a:r>
            <a:r>
              <a:rPr lang="en-US" sz="2000" b="1" dirty="0" err="1">
                <a:latin typeface="Montserrat ExtraBold"/>
                <a:ea typeface="+mn-lt"/>
                <a:cs typeface="+mn-lt"/>
              </a:rPr>
              <a:t>wie</a:t>
            </a:r>
            <a:r>
              <a:rPr lang="en-US" sz="2000" b="1" dirty="0">
                <a:latin typeface="Montserrat ExtraBold"/>
                <a:ea typeface="+mn-lt"/>
                <a:cs typeface="+mn-lt"/>
              </a:rPr>
              <a:t> </a:t>
            </a:r>
            <a:r>
              <a:rPr lang="en-US" sz="2000" b="1" dirty="0" err="1">
                <a:latin typeface="Montserrat ExtraBold"/>
                <a:ea typeface="+mn-lt"/>
                <a:cs typeface="+mn-lt"/>
              </a:rPr>
              <a:t>zou</a:t>
            </a:r>
            <a:r>
              <a:rPr lang="en-US" sz="2000" b="1" dirty="0">
                <a:latin typeface="Montserrat ExtraBold"/>
                <a:ea typeface="+mn-lt"/>
                <a:cs typeface="+mn-lt"/>
              </a:rPr>
              <a:t> </a:t>
            </a:r>
            <a:r>
              <a:rPr lang="en-US" sz="2000" b="1" dirty="0" err="1">
                <a:latin typeface="Montserrat ExtraBold"/>
                <a:ea typeface="+mn-lt"/>
                <a:cs typeface="+mn-lt"/>
              </a:rPr>
              <a:t>jij</a:t>
            </a:r>
            <a:r>
              <a:rPr lang="en-US" sz="2000" b="1" dirty="0">
                <a:latin typeface="Montserrat ExtraBold"/>
                <a:ea typeface="+mn-lt"/>
                <a:cs typeface="+mn-lt"/>
              </a:rPr>
              <a:t> het </a:t>
            </a:r>
            <a:r>
              <a:rPr lang="en-US" sz="2000" b="1" dirty="0" err="1">
                <a:latin typeface="Montserrat ExtraBold"/>
                <a:ea typeface="+mn-lt"/>
                <a:cs typeface="+mn-lt"/>
              </a:rPr>
              <a:t>melden</a:t>
            </a:r>
            <a:r>
              <a:rPr lang="en-US" sz="2000" b="1" dirty="0">
                <a:latin typeface="Montserrat ExtraBold"/>
                <a:ea typeface="+mn-lt"/>
                <a:cs typeface="+mn-lt"/>
              </a:rPr>
              <a:t>?</a:t>
            </a:r>
            <a:r>
              <a:rPr lang="en-US" sz="2000" dirty="0">
                <a:latin typeface="Montserrat ExtraBold"/>
                <a:ea typeface="+mn-lt"/>
                <a:cs typeface="+mn-lt"/>
              </a:rPr>
              <a:t> </a:t>
            </a:r>
            <a:endParaRPr lang="en-US" sz="2000">
              <a:latin typeface="Montserrat ExtraBold"/>
            </a:endParaRPr>
          </a:p>
          <a:p>
            <a:endParaRPr lang="en-US" sz="1600" dirty="0">
              <a:cs typeface="Calibri"/>
            </a:endParaRPr>
          </a:p>
          <a:p>
            <a:endParaRPr lang="en-US" sz="1600" dirty="0">
              <a:cs typeface="Calibri"/>
            </a:endParaRPr>
          </a:p>
          <a:p>
            <a:endParaRPr lang="en-US" sz="1600">
              <a:cs typeface="Calibri"/>
            </a:endParaRPr>
          </a:p>
          <a:p>
            <a:endParaRPr lang="en-US" sz="1600">
              <a:cs typeface="Calibri"/>
            </a:endParaRPr>
          </a:p>
        </p:txBody>
      </p:sp>
      <p:pic>
        <p:nvPicPr>
          <p:cNvPr id="8" name="Afbeelding 9">
            <a:extLst>
              <a:ext uri="{FF2B5EF4-FFF2-40B4-BE49-F238E27FC236}">
                <a16:creationId xmlns:a16="http://schemas.microsoft.com/office/drawing/2014/main" id="{B255B24D-CFD6-48ED-81A6-5364C87A4677}"/>
              </a:ext>
            </a:extLst>
          </p:cNvPr>
          <p:cNvPicPr>
            <a:picLocks noChangeAspect="1"/>
          </p:cNvPicPr>
          <p:nvPr/>
        </p:nvPicPr>
        <p:blipFill rotWithShape="1">
          <a:blip r:embed="rId4"/>
          <a:srcRect l="476" r="873" b="994"/>
          <a:stretch/>
        </p:blipFill>
        <p:spPr>
          <a:xfrm>
            <a:off x="780911" y="3209905"/>
            <a:ext cx="6914725" cy="2774204"/>
          </a:xfrm>
          <a:prstGeom prst="rect">
            <a:avLst/>
          </a:prstGeom>
        </p:spPr>
      </p:pic>
    </p:spTree>
    <p:extLst>
      <p:ext uri="{BB962C8B-B14F-4D97-AF65-F5344CB8AC3E}">
        <p14:creationId xmlns:p14="http://schemas.microsoft.com/office/powerpoint/2010/main" val="2907928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EECA6DE-97C6-4F12-A4D2-C70C709657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 y="-13101"/>
            <a:ext cx="12188152" cy="6856263"/>
          </a:xfrm>
          <a:prstGeom prst="rect">
            <a:avLst/>
          </a:prstGeom>
        </p:spPr>
      </p:pic>
      <p:sp>
        <p:nvSpPr>
          <p:cNvPr id="7" name="Titel 1">
            <a:extLst>
              <a:ext uri="{FF2B5EF4-FFF2-40B4-BE49-F238E27FC236}">
                <a16:creationId xmlns:a16="http://schemas.microsoft.com/office/drawing/2014/main" id="{2BFA69C4-26AA-455C-A5EB-BA35AB6D245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latin typeface="Montserrat ExtraBold"/>
              </a:rPr>
              <a:t>Aangesloten verhuurders</a:t>
            </a:r>
            <a:endParaRPr lang="nl-NL" dirty="0"/>
          </a:p>
        </p:txBody>
      </p:sp>
      <p:sp>
        <p:nvSpPr>
          <p:cNvPr id="2" name="Tekstvak 1">
            <a:extLst>
              <a:ext uri="{FF2B5EF4-FFF2-40B4-BE49-F238E27FC236}">
                <a16:creationId xmlns:a16="http://schemas.microsoft.com/office/drawing/2014/main" id="{036C017A-0840-42C9-8727-A6558A2DEE4C}"/>
              </a:ext>
            </a:extLst>
          </p:cNvPr>
          <p:cNvSpPr txBox="1"/>
          <p:nvPr/>
        </p:nvSpPr>
        <p:spPr>
          <a:xfrm>
            <a:off x="747540" y="1387173"/>
            <a:ext cx="705934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err="1">
                <a:ea typeface="+mn-lt"/>
                <a:cs typeface="+mn-lt"/>
              </a:rPr>
              <a:t>Wij</a:t>
            </a:r>
            <a:r>
              <a:rPr lang="en-US" sz="1600" dirty="0">
                <a:ea typeface="+mn-lt"/>
                <a:cs typeface="+mn-lt"/>
              </a:rPr>
              <a:t> </a:t>
            </a:r>
            <a:r>
              <a:rPr lang="en-US" sz="1600" dirty="0" err="1">
                <a:ea typeface="+mn-lt"/>
                <a:cs typeface="+mn-lt"/>
              </a:rPr>
              <a:t>werken</a:t>
            </a:r>
            <a:r>
              <a:rPr lang="en-US" sz="1600" dirty="0">
                <a:ea typeface="+mn-lt"/>
                <a:cs typeface="+mn-lt"/>
              </a:rPr>
              <a:t> </a:t>
            </a:r>
            <a:r>
              <a:rPr lang="en-US" sz="1600" dirty="0" err="1">
                <a:ea typeface="+mn-lt"/>
                <a:cs typeface="+mn-lt"/>
              </a:rPr>
              <a:t>voor</a:t>
            </a:r>
            <a:r>
              <a:rPr lang="en-US" sz="1600" dirty="0">
                <a:ea typeface="+mn-lt"/>
                <a:cs typeface="+mn-lt"/>
              </a:rPr>
              <a:t> de </a:t>
            </a:r>
            <a:r>
              <a:rPr lang="en-US" sz="1600" dirty="0" err="1">
                <a:ea typeface="+mn-lt"/>
                <a:cs typeface="+mn-lt"/>
              </a:rPr>
              <a:t>huurders</a:t>
            </a:r>
            <a:r>
              <a:rPr lang="en-US" sz="1600" dirty="0">
                <a:ea typeface="+mn-lt"/>
                <a:cs typeface="+mn-lt"/>
              </a:rPr>
              <a:t> van twee </a:t>
            </a:r>
            <a:r>
              <a:rPr lang="en-US" sz="1600" dirty="0" err="1">
                <a:ea typeface="+mn-lt"/>
                <a:cs typeface="+mn-lt"/>
              </a:rPr>
              <a:t>woningcorporaties</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vier</a:t>
            </a:r>
            <a:r>
              <a:rPr lang="en-US" sz="1600" dirty="0">
                <a:ea typeface="+mn-lt"/>
                <a:cs typeface="+mn-lt"/>
              </a:rPr>
              <a:t> </a:t>
            </a:r>
            <a:r>
              <a:rPr lang="en-US" sz="1600" dirty="0" err="1">
                <a:ea typeface="+mn-lt"/>
                <a:cs typeface="+mn-lt"/>
              </a:rPr>
              <a:t>commerciële</a:t>
            </a:r>
            <a:r>
              <a:rPr lang="en-US" sz="1600" dirty="0">
                <a:ea typeface="+mn-lt"/>
                <a:cs typeface="+mn-lt"/>
              </a:rPr>
              <a:t> </a:t>
            </a:r>
            <a:r>
              <a:rPr lang="en-US" sz="1600" dirty="0" err="1">
                <a:ea typeface="+mn-lt"/>
                <a:cs typeface="+mn-lt"/>
              </a:rPr>
              <a:t>verhuurders</a:t>
            </a:r>
            <a:r>
              <a:rPr lang="en-US" sz="1600" dirty="0">
                <a:ea typeface="+mn-lt"/>
                <a:cs typeface="+mn-lt"/>
              </a:rPr>
              <a:t>. Met </a:t>
            </a:r>
            <a:r>
              <a:rPr lang="en-US" sz="1600" dirty="0" err="1">
                <a:ea typeface="+mn-lt"/>
                <a:cs typeface="+mn-lt"/>
              </a:rPr>
              <a:t>deze</a:t>
            </a:r>
            <a:r>
              <a:rPr lang="en-US" sz="1600" dirty="0">
                <a:ea typeface="+mn-lt"/>
                <a:cs typeface="+mn-lt"/>
              </a:rPr>
              <a:t> </a:t>
            </a:r>
            <a:r>
              <a:rPr lang="en-US" sz="1600" dirty="0" err="1">
                <a:ea typeface="+mn-lt"/>
                <a:cs typeface="+mn-lt"/>
              </a:rPr>
              <a:t>verhuurders</a:t>
            </a:r>
            <a:r>
              <a:rPr lang="en-US" sz="1600" dirty="0">
                <a:ea typeface="+mn-lt"/>
                <a:cs typeface="+mn-lt"/>
              </a:rPr>
              <a:t> </a:t>
            </a:r>
            <a:r>
              <a:rPr lang="en-US" sz="1600" dirty="0" err="1">
                <a:ea typeface="+mn-lt"/>
                <a:cs typeface="+mn-lt"/>
              </a:rPr>
              <a:t>hebben</a:t>
            </a:r>
            <a:r>
              <a:rPr lang="en-US" sz="1600" dirty="0">
                <a:ea typeface="+mn-lt"/>
                <a:cs typeface="+mn-lt"/>
              </a:rPr>
              <a:t> </a:t>
            </a:r>
            <a:r>
              <a:rPr lang="en-US" sz="1600" dirty="0" err="1">
                <a:ea typeface="+mn-lt"/>
                <a:cs typeface="+mn-lt"/>
              </a:rPr>
              <a:t>wij</a:t>
            </a:r>
            <a:r>
              <a:rPr lang="en-US" sz="1600" dirty="0">
                <a:ea typeface="+mn-lt"/>
                <a:cs typeface="+mn-lt"/>
              </a:rPr>
              <a:t> </a:t>
            </a:r>
            <a:r>
              <a:rPr lang="en-US" sz="1600" dirty="0" err="1">
                <a:ea typeface="+mn-lt"/>
                <a:cs typeface="+mn-lt"/>
              </a:rPr>
              <a:t>een</a:t>
            </a:r>
            <a:r>
              <a:rPr lang="en-US" sz="1600" dirty="0">
                <a:ea typeface="+mn-lt"/>
                <a:cs typeface="+mn-lt"/>
              </a:rPr>
              <a:t> </a:t>
            </a:r>
            <a:r>
              <a:rPr lang="en-US" sz="1600" dirty="0" err="1">
                <a:ea typeface="+mn-lt"/>
                <a:cs typeface="+mn-lt"/>
              </a:rPr>
              <a:t>samenwerkingsovereenkomst</a:t>
            </a:r>
            <a:r>
              <a:rPr lang="en-US" sz="1600" dirty="0">
                <a:ea typeface="+mn-lt"/>
                <a:cs typeface="+mn-lt"/>
              </a:rPr>
              <a:t>. </a:t>
            </a:r>
          </a:p>
          <a:p>
            <a:endParaRPr lang="en-US" sz="1600" dirty="0">
              <a:ea typeface="+mn-lt"/>
              <a:cs typeface="+mn-lt"/>
            </a:endParaRPr>
          </a:p>
          <a:p>
            <a:r>
              <a:rPr lang="en-US" sz="1600" dirty="0" err="1">
                <a:ea typeface="+mn-lt"/>
                <a:cs typeface="+mn-lt"/>
              </a:rPr>
              <a:t>Hierdoor</a:t>
            </a:r>
            <a:r>
              <a:rPr lang="en-US" sz="1600" dirty="0">
                <a:ea typeface="+mn-lt"/>
                <a:cs typeface="+mn-lt"/>
              </a:rPr>
              <a:t> </a:t>
            </a:r>
            <a:r>
              <a:rPr lang="en-US" sz="1600" dirty="0" err="1">
                <a:ea typeface="+mn-lt"/>
                <a:cs typeface="+mn-lt"/>
              </a:rPr>
              <a:t>kunnen</a:t>
            </a:r>
            <a:r>
              <a:rPr lang="en-US" sz="1600" dirty="0">
                <a:ea typeface="+mn-lt"/>
                <a:cs typeface="+mn-lt"/>
              </a:rPr>
              <a:t> </a:t>
            </a:r>
            <a:r>
              <a:rPr lang="en-US" sz="1600" dirty="0" err="1">
                <a:ea typeface="+mn-lt"/>
                <a:cs typeface="+mn-lt"/>
              </a:rPr>
              <a:t>wij</a:t>
            </a:r>
            <a:r>
              <a:rPr lang="en-US" sz="1600" dirty="0">
                <a:ea typeface="+mn-lt"/>
                <a:cs typeface="+mn-lt"/>
              </a:rPr>
              <a:t> </a:t>
            </a:r>
            <a:r>
              <a:rPr lang="en-US" sz="1600" dirty="0" err="1">
                <a:ea typeface="+mn-lt"/>
                <a:cs typeface="+mn-lt"/>
              </a:rPr>
              <a:t>invloed</a:t>
            </a:r>
            <a:r>
              <a:rPr lang="en-US" sz="1600" dirty="0">
                <a:ea typeface="+mn-lt"/>
                <a:cs typeface="+mn-lt"/>
              </a:rPr>
              <a:t> </a:t>
            </a:r>
            <a:r>
              <a:rPr lang="en-US" sz="1600" dirty="0" err="1">
                <a:ea typeface="+mn-lt"/>
                <a:cs typeface="+mn-lt"/>
              </a:rPr>
              <a:t>uitoefenen</a:t>
            </a:r>
            <a:r>
              <a:rPr lang="en-US" sz="1600" dirty="0">
                <a:ea typeface="+mn-lt"/>
                <a:cs typeface="+mn-lt"/>
              </a:rPr>
              <a:t> op het </a:t>
            </a:r>
            <a:r>
              <a:rPr lang="en-US" sz="1600" dirty="0" err="1">
                <a:ea typeface="+mn-lt"/>
                <a:cs typeface="+mn-lt"/>
              </a:rPr>
              <a:t>gebied</a:t>
            </a:r>
            <a:r>
              <a:rPr lang="en-US" sz="1600" dirty="0">
                <a:ea typeface="+mn-lt"/>
                <a:cs typeface="+mn-lt"/>
              </a:rPr>
              <a:t> van: </a:t>
            </a:r>
            <a:r>
              <a:rPr lang="en-US" sz="1600" dirty="0" err="1">
                <a:ea typeface="+mn-lt"/>
                <a:cs typeface="+mn-lt"/>
              </a:rPr>
              <a:t>dienstverlening</a:t>
            </a:r>
            <a:r>
              <a:rPr lang="en-US" sz="1600" dirty="0">
                <a:ea typeface="+mn-lt"/>
                <a:cs typeface="+mn-lt"/>
              </a:rPr>
              <a:t>, </a:t>
            </a:r>
            <a:r>
              <a:rPr lang="en-US" sz="1600" dirty="0" err="1">
                <a:ea typeface="+mn-lt"/>
                <a:cs typeface="+mn-lt"/>
              </a:rPr>
              <a:t>ontwikkelingen</a:t>
            </a:r>
            <a:r>
              <a:rPr lang="en-US" sz="1600" dirty="0">
                <a:ea typeface="+mn-lt"/>
                <a:cs typeface="+mn-lt"/>
              </a:rPr>
              <a:t>, </a:t>
            </a:r>
            <a:r>
              <a:rPr lang="en-US" sz="1600" dirty="0" err="1">
                <a:ea typeface="+mn-lt"/>
                <a:cs typeface="+mn-lt"/>
              </a:rPr>
              <a:t>financiën</a:t>
            </a:r>
            <a:r>
              <a:rPr lang="en-US" sz="1600" dirty="0">
                <a:ea typeface="+mn-lt"/>
                <a:cs typeface="+mn-lt"/>
              </a:rPr>
              <a:t>, </a:t>
            </a:r>
            <a:r>
              <a:rPr lang="en-US" sz="1600" dirty="0" err="1">
                <a:ea typeface="+mn-lt"/>
                <a:cs typeface="+mn-lt"/>
              </a:rPr>
              <a:t>bouwplannen</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overige</a:t>
            </a:r>
            <a:r>
              <a:rPr lang="en-US" sz="1600" dirty="0">
                <a:ea typeface="+mn-lt"/>
                <a:cs typeface="+mn-lt"/>
              </a:rPr>
              <a:t> </a:t>
            </a:r>
            <a:r>
              <a:rPr lang="en-US" sz="1600" dirty="0" err="1">
                <a:ea typeface="+mn-lt"/>
                <a:cs typeface="+mn-lt"/>
              </a:rPr>
              <a:t>onderwerpen</a:t>
            </a:r>
            <a:r>
              <a:rPr lang="en-US" sz="1600" dirty="0">
                <a:ea typeface="+mn-lt"/>
                <a:cs typeface="+mn-lt"/>
              </a:rPr>
              <a:t>. </a:t>
            </a:r>
            <a:endParaRPr lang="en-US" dirty="0">
              <a:latin typeface="Calibri"/>
              <a:cs typeface="Calibri"/>
            </a:endParaRPr>
          </a:p>
          <a:p>
            <a:endParaRPr lang="en-US" sz="1600" dirty="0">
              <a:latin typeface="Calibri"/>
              <a:cs typeface="Calibri"/>
            </a:endParaRPr>
          </a:p>
          <a:p>
            <a:r>
              <a:rPr lang="en-US" sz="1600" b="1" dirty="0">
                <a:latin typeface="Calibri"/>
                <a:cs typeface="Calibri"/>
              </a:rPr>
              <a:t>Met de </a:t>
            </a:r>
            <a:r>
              <a:rPr lang="en-US" sz="1600" b="1" dirty="0" err="1">
                <a:latin typeface="Calibri"/>
                <a:cs typeface="Calibri"/>
              </a:rPr>
              <a:t>volgende</a:t>
            </a:r>
            <a:r>
              <a:rPr lang="en-US" sz="1600" b="1" dirty="0">
                <a:latin typeface="Calibri"/>
                <a:cs typeface="Calibri"/>
              </a:rPr>
              <a:t> </a:t>
            </a:r>
            <a:r>
              <a:rPr lang="en-US" sz="1600" b="1" dirty="0" err="1">
                <a:latin typeface="Calibri"/>
                <a:cs typeface="Calibri"/>
              </a:rPr>
              <a:t>verhuurders</a:t>
            </a:r>
            <a:r>
              <a:rPr lang="en-US" sz="1600" b="1" dirty="0">
                <a:latin typeface="Calibri"/>
                <a:cs typeface="Calibri"/>
              </a:rPr>
              <a:t> </a:t>
            </a:r>
            <a:r>
              <a:rPr lang="en-US" sz="1600" b="1" dirty="0" err="1">
                <a:latin typeface="Calibri"/>
                <a:cs typeface="Calibri"/>
              </a:rPr>
              <a:t>hebben</a:t>
            </a:r>
            <a:r>
              <a:rPr lang="en-US" sz="1600" b="1" dirty="0">
                <a:latin typeface="Calibri"/>
                <a:cs typeface="Calibri"/>
              </a:rPr>
              <a:t> </a:t>
            </a:r>
            <a:r>
              <a:rPr lang="en-US" sz="1600" b="1" dirty="0" err="1">
                <a:latin typeface="Calibri"/>
                <a:cs typeface="Calibri"/>
              </a:rPr>
              <a:t>wij</a:t>
            </a:r>
            <a:r>
              <a:rPr lang="en-US" sz="1600" b="1" dirty="0">
                <a:latin typeface="Calibri"/>
                <a:cs typeface="Calibri"/>
              </a:rPr>
              <a:t> </a:t>
            </a:r>
            <a:r>
              <a:rPr lang="en-US" sz="1600" b="1" dirty="0" err="1">
                <a:latin typeface="Calibri"/>
                <a:cs typeface="Calibri"/>
              </a:rPr>
              <a:t>een</a:t>
            </a:r>
            <a:r>
              <a:rPr lang="en-US" sz="1600" b="1" dirty="0">
                <a:latin typeface="Calibri"/>
                <a:cs typeface="Calibri"/>
              </a:rPr>
              <a:t> </a:t>
            </a:r>
            <a:r>
              <a:rPr lang="en-US" sz="1600" b="1" dirty="0" err="1">
                <a:latin typeface="Calibri"/>
                <a:cs typeface="Calibri"/>
              </a:rPr>
              <a:t>samenwerkingsovereenkomst</a:t>
            </a:r>
            <a:r>
              <a:rPr lang="en-US" sz="1600" b="1" dirty="0">
                <a:latin typeface="Calibri"/>
                <a:cs typeface="Calibri"/>
              </a:rPr>
              <a:t>:</a:t>
            </a:r>
          </a:p>
          <a:p>
            <a:endParaRPr lang="en-US" sz="1600" dirty="0">
              <a:latin typeface="Calibri"/>
              <a:cs typeface="Calibri"/>
            </a:endParaRPr>
          </a:p>
          <a:p>
            <a:pPr marL="285750" indent="-285750">
              <a:buFont typeface="Arial"/>
              <a:buChar char="•"/>
            </a:pPr>
            <a:r>
              <a:rPr lang="en-US" sz="1600" dirty="0" err="1">
                <a:latin typeface="Calibri"/>
                <a:cs typeface="Calibri"/>
              </a:rPr>
              <a:t>Elkien</a:t>
            </a:r>
            <a:r>
              <a:rPr lang="en-US" sz="1600" dirty="0">
                <a:latin typeface="Calibri"/>
                <a:cs typeface="Calibri"/>
              </a:rPr>
              <a:t> (stad Leeuwarden + Sneek + </a:t>
            </a:r>
            <a:r>
              <a:rPr lang="en-US" sz="1600" dirty="0" err="1">
                <a:latin typeface="Calibri"/>
                <a:cs typeface="Calibri"/>
              </a:rPr>
              <a:t>Wytgaard</a:t>
            </a:r>
            <a:r>
              <a:rPr lang="en-US" sz="1600" dirty="0">
                <a:latin typeface="Calibri"/>
                <a:cs typeface="Calibri"/>
              </a:rPr>
              <a:t>)</a:t>
            </a:r>
            <a:endParaRPr lang="en-US">
              <a:latin typeface="Calibri"/>
              <a:cs typeface="Calibri"/>
            </a:endParaRPr>
          </a:p>
          <a:p>
            <a:pPr marL="285750" indent="-285750">
              <a:buFont typeface="Arial"/>
              <a:buChar char="•"/>
            </a:pPr>
            <a:r>
              <a:rPr lang="en-US" sz="1600" err="1">
                <a:latin typeface="Calibri"/>
                <a:cs typeface="Calibri"/>
              </a:rPr>
              <a:t>Habion</a:t>
            </a:r>
            <a:endParaRPr lang="en-US" sz="1600">
              <a:latin typeface="Calibri"/>
              <a:cs typeface="Calibri"/>
            </a:endParaRPr>
          </a:p>
          <a:p>
            <a:pPr marL="285750" indent="-285750">
              <a:buFont typeface="Arial"/>
              <a:buChar char="•"/>
            </a:pPr>
            <a:r>
              <a:rPr lang="en-US" sz="1600" dirty="0" err="1">
                <a:latin typeface="Calibri"/>
                <a:cs typeface="Calibri"/>
              </a:rPr>
              <a:t>Stichting</a:t>
            </a:r>
            <a:r>
              <a:rPr lang="en-US" sz="1600" dirty="0">
                <a:latin typeface="Calibri"/>
                <a:cs typeface="Calibri"/>
              </a:rPr>
              <a:t> Eigen Brood </a:t>
            </a:r>
            <a:r>
              <a:rPr lang="en-US" sz="1600" dirty="0" err="1">
                <a:latin typeface="Calibri"/>
                <a:cs typeface="Calibri"/>
              </a:rPr>
              <a:t>Bovenal</a:t>
            </a:r>
            <a:endParaRPr lang="en-US" sz="1600" dirty="0">
              <a:latin typeface="Calibri"/>
              <a:cs typeface="Calibri"/>
            </a:endParaRPr>
          </a:p>
          <a:p>
            <a:pPr marL="285750" indent="-285750">
              <a:buFont typeface="Arial"/>
              <a:buChar char="•"/>
            </a:pPr>
            <a:r>
              <a:rPr lang="en-US" sz="1600" dirty="0">
                <a:latin typeface="Calibri"/>
                <a:cs typeface="Calibri"/>
              </a:rPr>
              <a:t>VSN N.V.</a:t>
            </a:r>
          </a:p>
          <a:p>
            <a:pPr marL="285750" indent="-285750">
              <a:buFont typeface="Arial"/>
              <a:buChar char="•"/>
            </a:pPr>
            <a:r>
              <a:rPr lang="en-US" sz="1600" dirty="0" err="1">
                <a:latin typeface="Calibri"/>
                <a:cs typeface="Calibri"/>
              </a:rPr>
              <a:t>Nieuwe</a:t>
            </a:r>
            <a:r>
              <a:rPr lang="en-US" sz="1600" dirty="0">
                <a:latin typeface="Calibri"/>
                <a:cs typeface="Calibri"/>
              </a:rPr>
              <a:t> Hoek C.V.</a:t>
            </a:r>
          </a:p>
          <a:p>
            <a:pPr marL="285750" indent="-285750">
              <a:buFont typeface="Arial"/>
              <a:buChar char="•"/>
            </a:pPr>
            <a:r>
              <a:rPr lang="en-US" sz="1600" dirty="0">
                <a:latin typeface="Calibri"/>
                <a:cs typeface="Calibri"/>
              </a:rPr>
              <a:t>Holland </a:t>
            </a:r>
            <a:r>
              <a:rPr lang="en-US" sz="1600" dirty="0" err="1">
                <a:latin typeface="Calibri"/>
                <a:cs typeface="Calibri"/>
              </a:rPr>
              <a:t>Woningen</a:t>
            </a:r>
            <a:r>
              <a:rPr lang="en-US" sz="1600" dirty="0">
                <a:latin typeface="Calibri"/>
                <a:cs typeface="Calibri"/>
              </a:rPr>
              <a:t> B.V.</a:t>
            </a:r>
          </a:p>
          <a:p>
            <a:pPr marL="285750" indent="-285750">
              <a:buFont typeface="Arial"/>
              <a:buChar char="•"/>
            </a:pPr>
            <a:endParaRPr lang="en-US" sz="1600" dirty="0">
              <a:latin typeface="Calibri"/>
              <a:cs typeface="Calibri"/>
            </a:endParaRPr>
          </a:p>
          <a:p>
            <a:r>
              <a:rPr lang="en-US" sz="1600" b="1" dirty="0">
                <a:latin typeface="Calibri"/>
                <a:cs typeface="Calibri"/>
              </a:rPr>
              <a:t>Hun </a:t>
            </a:r>
            <a:r>
              <a:rPr lang="en-US" sz="1600" b="1" dirty="0" err="1">
                <a:latin typeface="Calibri"/>
                <a:cs typeface="Calibri"/>
              </a:rPr>
              <a:t>huurders</a:t>
            </a:r>
            <a:r>
              <a:rPr lang="en-US" sz="1600" b="1" dirty="0">
                <a:latin typeface="Calibri"/>
                <a:cs typeface="Calibri"/>
              </a:rPr>
              <a:t> </a:t>
            </a:r>
            <a:r>
              <a:rPr lang="en-US" sz="1600" b="1" dirty="0" err="1">
                <a:latin typeface="Calibri"/>
                <a:cs typeface="Calibri"/>
              </a:rPr>
              <a:t>kunnen</a:t>
            </a:r>
            <a:r>
              <a:rPr lang="en-US" sz="1600" b="1" dirty="0">
                <a:latin typeface="Calibri"/>
                <a:cs typeface="Calibri"/>
              </a:rPr>
              <a:t> </a:t>
            </a:r>
            <a:r>
              <a:rPr lang="en-US" sz="1600" b="1" dirty="0" err="1">
                <a:latin typeface="Calibri"/>
                <a:cs typeface="Calibri"/>
              </a:rPr>
              <a:t>bij</a:t>
            </a:r>
            <a:r>
              <a:rPr lang="en-US" sz="1600" b="1" dirty="0">
                <a:latin typeface="Calibri"/>
                <a:cs typeface="Calibri"/>
              </a:rPr>
              <a:t> </a:t>
            </a:r>
            <a:r>
              <a:rPr lang="en-US" sz="1600" b="1" dirty="0" err="1">
                <a:latin typeface="Calibri"/>
                <a:cs typeface="Calibri"/>
              </a:rPr>
              <a:t>ons</a:t>
            </a:r>
            <a:r>
              <a:rPr lang="en-US" sz="1600" b="1" dirty="0">
                <a:latin typeface="Calibri"/>
                <a:cs typeface="Calibri"/>
              </a:rPr>
              <a:t> </a:t>
            </a:r>
            <a:r>
              <a:rPr lang="en-US" sz="1600" b="1" dirty="0" err="1">
                <a:latin typeface="Calibri"/>
                <a:cs typeface="Calibri"/>
              </a:rPr>
              <a:t>terecht</a:t>
            </a:r>
            <a:r>
              <a:rPr lang="en-US" sz="1600" b="1" dirty="0">
                <a:latin typeface="Calibri"/>
                <a:cs typeface="Calibri"/>
              </a:rPr>
              <a:t> met </a:t>
            </a:r>
            <a:r>
              <a:rPr lang="en-US" sz="1600" b="1" dirty="0" err="1">
                <a:latin typeface="Calibri"/>
                <a:cs typeface="Calibri"/>
              </a:rPr>
              <a:t>vragen</a:t>
            </a:r>
            <a:r>
              <a:rPr lang="en-US" sz="1600" b="1" dirty="0">
                <a:latin typeface="Calibri"/>
                <a:cs typeface="Calibri"/>
              </a:rPr>
              <a:t>, </a:t>
            </a:r>
            <a:r>
              <a:rPr lang="en-US" sz="1600" b="1" dirty="0" err="1">
                <a:latin typeface="Calibri"/>
                <a:cs typeface="Calibri"/>
              </a:rPr>
              <a:t>zorgen</a:t>
            </a:r>
            <a:r>
              <a:rPr lang="en-US" sz="1600" b="1" dirty="0">
                <a:latin typeface="Calibri"/>
                <a:cs typeface="Calibri"/>
              </a:rPr>
              <a:t> </a:t>
            </a:r>
            <a:r>
              <a:rPr lang="en-US" sz="1600" b="1" dirty="0" err="1">
                <a:latin typeface="Calibri"/>
                <a:cs typeface="Calibri"/>
              </a:rPr>
              <a:t>en</a:t>
            </a:r>
            <a:r>
              <a:rPr lang="en-US" sz="1600" b="1" dirty="0">
                <a:latin typeface="Calibri"/>
                <a:cs typeface="Calibri"/>
              </a:rPr>
              <a:t> </a:t>
            </a:r>
            <a:r>
              <a:rPr lang="en-US" sz="1600" b="1" dirty="0" err="1">
                <a:latin typeface="Calibri"/>
                <a:cs typeface="Calibri"/>
              </a:rPr>
              <a:t>klachten</a:t>
            </a:r>
            <a:r>
              <a:rPr lang="en-US" sz="1600" b="1" dirty="0">
                <a:latin typeface="Calibri"/>
                <a:cs typeface="Calibri"/>
              </a:rPr>
              <a:t> </a:t>
            </a:r>
            <a:r>
              <a:rPr lang="en-US" sz="1600" b="1" dirty="0" err="1">
                <a:latin typeface="Calibri"/>
                <a:cs typeface="Calibri"/>
              </a:rPr>
              <a:t>rondom</a:t>
            </a:r>
            <a:r>
              <a:rPr lang="en-US" sz="1600" b="1" dirty="0">
                <a:latin typeface="Calibri"/>
                <a:cs typeface="Calibri"/>
              </a:rPr>
              <a:t> </a:t>
            </a:r>
            <a:r>
              <a:rPr lang="en-US" sz="1600" b="1" dirty="0" err="1">
                <a:latin typeface="Calibri"/>
                <a:cs typeface="Calibri"/>
              </a:rPr>
              <a:t>wonen</a:t>
            </a:r>
            <a:r>
              <a:rPr lang="en-US" sz="1600" b="1" dirty="0">
                <a:latin typeface="Calibri"/>
                <a:cs typeface="Calibri"/>
              </a:rPr>
              <a:t> </a:t>
            </a:r>
            <a:r>
              <a:rPr lang="en-US" sz="1600" b="1" dirty="0" err="1">
                <a:latin typeface="Calibri"/>
                <a:cs typeface="Calibri"/>
              </a:rPr>
              <a:t>en</a:t>
            </a:r>
            <a:r>
              <a:rPr lang="en-US" sz="1600" b="1" dirty="0">
                <a:latin typeface="Calibri"/>
                <a:cs typeface="Calibri"/>
              </a:rPr>
              <a:t> </a:t>
            </a:r>
            <a:r>
              <a:rPr lang="en-US" sz="1600" b="1" dirty="0" err="1">
                <a:latin typeface="Calibri"/>
                <a:cs typeface="Calibri"/>
              </a:rPr>
              <a:t>huren</a:t>
            </a:r>
            <a:r>
              <a:rPr lang="en-US" sz="1600" b="1" dirty="0">
                <a:latin typeface="Calibri"/>
                <a:cs typeface="Calibri"/>
              </a:rPr>
              <a:t>.</a:t>
            </a:r>
          </a:p>
          <a:p>
            <a:endParaRPr lang="en-US" sz="1600">
              <a:latin typeface="Calibri"/>
              <a:cs typeface="Calibri"/>
            </a:endParaRPr>
          </a:p>
        </p:txBody>
      </p:sp>
      <p:pic>
        <p:nvPicPr>
          <p:cNvPr id="3" name="Afbeelding 4" descr="Afbeelding met persoon, buiten, dragen, kleurrijk&#10;&#10;Automatisch gegenereerde beschrijving">
            <a:extLst>
              <a:ext uri="{FF2B5EF4-FFF2-40B4-BE49-F238E27FC236}">
                <a16:creationId xmlns:a16="http://schemas.microsoft.com/office/drawing/2014/main" id="{9EBF6195-2CE9-49EA-9933-C63FA2CA6681}"/>
              </a:ext>
            </a:extLst>
          </p:cNvPr>
          <p:cNvPicPr>
            <a:picLocks noChangeAspect="1"/>
          </p:cNvPicPr>
          <p:nvPr/>
        </p:nvPicPr>
        <p:blipFill rotWithShape="1">
          <a:blip r:embed="rId3"/>
          <a:srcRect l="37165" r="-192" b="-307"/>
          <a:stretch/>
        </p:blipFill>
        <p:spPr>
          <a:xfrm>
            <a:off x="8278545" y="1042189"/>
            <a:ext cx="5929842" cy="5874913"/>
          </a:xfrm>
          <a:prstGeom prst="rect">
            <a:avLst/>
          </a:prstGeom>
        </p:spPr>
      </p:pic>
    </p:spTree>
    <p:extLst>
      <p:ext uri="{BB962C8B-B14F-4D97-AF65-F5344CB8AC3E}">
        <p14:creationId xmlns:p14="http://schemas.microsoft.com/office/powerpoint/2010/main" val="1121210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7C0496F-0C30-4D11-A8BF-F457DBA95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 y="-13101"/>
            <a:ext cx="12188152" cy="6856263"/>
          </a:xfrm>
          <a:prstGeom prst="rect">
            <a:avLst/>
          </a:prstGeom>
        </p:spPr>
      </p:pic>
      <p:sp>
        <p:nvSpPr>
          <p:cNvPr id="9" name="Titel 1">
            <a:extLst>
              <a:ext uri="{FF2B5EF4-FFF2-40B4-BE49-F238E27FC236}">
                <a16:creationId xmlns:a16="http://schemas.microsoft.com/office/drawing/2014/main" id="{460A9D2E-80EC-42CC-AB3A-E77A6A95D4D3}"/>
              </a:ext>
            </a:extLst>
          </p:cNvPr>
          <p:cNvSpPr txBox="1">
            <a:spLocks/>
          </p:cNvSpPr>
          <p:nvPr/>
        </p:nvSpPr>
        <p:spPr>
          <a:xfrm>
            <a:off x="1012902" y="11124"/>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latin typeface="Montserrat ExtraBold"/>
              </a:rPr>
              <a:t>Meldingsbereidheid</a:t>
            </a:r>
            <a:endParaRPr lang="nl-NL" dirty="0"/>
          </a:p>
        </p:txBody>
      </p:sp>
      <p:sp>
        <p:nvSpPr>
          <p:cNvPr id="3" name="Tekstvak 2">
            <a:extLst>
              <a:ext uri="{FF2B5EF4-FFF2-40B4-BE49-F238E27FC236}">
                <a16:creationId xmlns:a16="http://schemas.microsoft.com/office/drawing/2014/main" id="{C1D3E284-33AB-4688-9E81-1358B042AD45}"/>
              </a:ext>
            </a:extLst>
          </p:cNvPr>
          <p:cNvSpPr txBox="1"/>
          <p:nvPr/>
        </p:nvSpPr>
        <p:spPr>
          <a:xfrm>
            <a:off x="747540" y="1387173"/>
            <a:ext cx="7070469"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err="1">
                <a:latin typeface="Montserrat ExtraBold"/>
                <a:cs typeface="Calibri"/>
              </a:rPr>
              <a:t>Waarom</a:t>
            </a:r>
            <a:r>
              <a:rPr lang="en-US" sz="2000" b="1" dirty="0">
                <a:latin typeface="Montserrat ExtraBold"/>
                <a:cs typeface="Calibri"/>
              </a:rPr>
              <a:t> </a:t>
            </a:r>
            <a:r>
              <a:rPr lang="en-US" sz="2000" b="1" dirty="0" err="1">
                <a:latin typeface="Montserrat ExtraBold"/>
                <a:cs typeface="Calibri"/>
              </a:rPr>
              <a:t>zou</a:t>
            </a:r>
            <a:r>
              <a:rPr lang="en-US" sz="2000" b="1" dirty="0">
                <a:latin typeface="Montserrat ExtraBold"/>
                <a:cs typeface="Calibri"/>
              </a:rPr>
              <a:t> </a:t>
            </a:r>
            <a:r>
              <a:rPr lang="en-US" sz="2000" b="1" dirty="0" err="1">
                <a:latin typeface="Montserrat ExtraBold"/>
                <a:cs typeface="Calibri"/>
              </a:rPr>
              <a:t>jij</a:t>
            </a:r>
            <a:r>
              <a:rPr lang="en-US" sz="2000" b="1" dirty="0">
                <a:latin typeface="Montserrat ExtraBold"/>
                <a:cs typeface="Calibri"/>
              </a:rPr>
              <a:t> </a:t>
            </a:r>
            <a:r>
              <a:rPr lang="en-US" sz="2000" b="1" dirty="0" err="1">
                <a:latin typeface="Montserrat ExtraBold"/>
                <a:cs typeface="Calibri"/>
              </a:rPr>
              <a:t>zwerfafval</a:t>
            </a:r>
            <a:r>
              <a:rPr lang="en-US" sz="2000" b="1" dirty="0">
                <a:latin typeface="Montserrat ExtraBold"/>
                <a:cs typeface="Calibri"/>
              </a:rPr>
              <a:t> </a:t>
            </a:r>
            <a:r>
              <a:rPr lang="en-US" sz="2000" b="1" dirty="0" err="1">
                <a:latin typeface="Montserrat ExtraBold"/>
                <a:cs typeface="Calibri"/>
              </a:rPr>
              <a:t>niet</a:t>
            </a:r>
            <a:r>
              <a:rPr lang="en-US" sz="2000" b="1" dirty="0">
                <a:latin typeface="Montserrat ExtraBold"/>
                <a:cs typeface="Calibri"/>
              </a:rPr>
              <a:t> </a:t>
            </a:r>
            <a:r>
              <a:rPr lang="en-US" sz="2000" b="1" dirty="0" err="1">
                <a:latin typeface="Montserrat ExtraBold"/>
                <a:cs typeface="Calibri"/>
              </a:rPr>
              <a:t>melden</a:t>
            </a:r>
            <a:r>
              <a:rPr lang="en-US" sz="2000" b="1" dirty="0">
                <a:latin typeface="Montserrat ExtraBold"/>
                <a:cs typeface="Calibri"/>
              </a:rPr>
              <a:t>?</a:t>
            </a:r>
            <a:endParaRPr lang="en-US" sz="2000" b="1" dirty="0">
              <a:latin typeface="Montserrat ExtraBold"/>
            </a:endParaRPr>
          </a:p>
          <a:p>
            <a:endParaRPr lang="en-US" sz="1600" dirty="0">
              <a:cs typeface="Calibri"/>
            </a:endParaRPr>
          </a:p>
          <a:p>
            <a:endParaRPr lang="en-US" sz="1600" dirty="0">
              <a:cs typeface="Calibri"/>
            </a:endParaRPr>
          </a:p>
          <a:p>
            <a:endParaRPr lang="en-US" sz="1600">
              <a:cs typeface="Calibri"/>
            </a:endParaRPr>
          </a:p>
          <a:p>
            <a:endParaRPr lang="en-US" sz="1600">
              <a:cs typeface="Calibri"/>
            </a:endParaRPr>
          </a:p>
        </p:txBody>
      </p:sp>
      <p:pic>
        <p:nvPicPr>
          <p:cNvPr id="6" name="Afbeelding 6" descr="Afbeelding met buiten, persoon, mobiele telefoon, meisje&#10;&#10;Automatisch gegenereerde beschrijving">
            <a:extLst>
              <a:ext uri="{FF2B5EF4-FFF2-40B4-BE49-F238E27FC236}">
                <a16:creationId xmlns:a16="http://schemas.microsoft.com/office/drawing/2014/main" id="{13FE2371-BEE3-4B98-B00B-09C38B78E880}"/>
              </a:ext>
            </a:extLst>
          </p:cNvPr>
          <p:cNvPicPr>
            <a:picLocks noChangeAspect="1"/>
          </p:cNvPicPr>
          <p:nvPr/>
        </p:nvPicPr>
        <p:blipFill rotWithShape="1">
          <a:blip r:embed="rId3"/>
          <a:srcRect l="30426" r="-203" b="-307"/>
          <a:stretch/>
        </p:blipFill>
        <p:spPr>
          <a:xfrm>
            <a:off x="8278546" y="1046597"/>
            <a:ext cx="6174647" cy="5849418"/>
          </a:xfrm>
          <a:prstGeom prst="rect">
            <a:avLst/>
          </a:prstGeom>
        </p:spPr>
      </p:pic>
      <p:pic>
        <p:nvPicPr>
          <p:cNvPr id="4" name="Afbeelding 6">
            <a:extLst>
              <a:ext uri="{FF2B5EF4-FFF2-40B4-BE49-F238E27FC236}">
                <a16:creationId xmlns:a16="http://schemas.microsoft.com/office/drawing/2014/main" id="{903735B0-2336-4765-8975-707BBF7EF513}"/>
              </a:ext>
            </a:extLst>
          </p:cNvPr>
          <p:cNvPicPr>
            <a:picLocks noChangeAspect="1"/>
          </p:cNvPicPr>
          <p:nvPr/>
        </p:nvPicPr>
        <p:blipFill rotWithShape="1">
          <a:blip r:embed="rId4"/>
          <a:srcRect l="128" r="553" b="1039"/>
          <a:stretch/>
        </p:blipFill>
        <p:spPr>
          <a:xfrm>
            <a:off x="751016" y="3194646"/>
            <a:ext cx="7311723" cy="2771381"/>
          </a:xfrm>
          <a:prstGeom prst="rect">
            <a:avLst/>
          </a:prstGeom>
        </p:spPr>
      </p:pic>
    </p:spTree>
    <p:extLst>
      <p:ext uri="{BB962C8B-B14F-4D97-AF65-F5344CB8AC3E}">
        <p14:creationId xmlns:p14="http://schemas.microsoft.com/office/powerpoint/2010/main" val="139755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9440FE-B43E-47A4-AF6B-9BE0A4316AB7}"/>
              </a:ext>
            </a:extLst>
          </p:cNvPr>
          <p:cNvSpPr>
            <a:spLocks noGrp="1"/>
          </p:cNvSpPr>
          <p:nvPr>
            <p:ph idx="1"/>
          </p:nvPr>
        </p:nvSpPr>
        <p:spPr>
          <a:xfrm>
            <a:off x="843762" y="2253559"/>
            <a:ext cx="10515600" cy="4351338"/>
          </a:xfrm>
        </p:spPr>
        <p:txBody>
          <a:bodyPr vert="horz" lIns="91440" tIns="45720" rIns="91440" bIns="45720" rtlCol="0" anchor="t">
            <a:normAutofit/>
          </a:bodyPr>
          <a:lstStyle/>
          <a:p>
            <a:pPr>
              <a:buNone/>
            </a:pPr>
            <a:r>
              <a:rPr lang="nl-NL" sz="4400" i="1" dirty="0">
                <a:latin typeface="Montserrat ExtraBold"/>
                <a:ea typeface="+mn-lt"/>
                <a:cs typeface="+mn-lt"/>
              </a:rPr>
              <a:t>“Ik heb wel vaker meldingen gegaan bij de gemeente, kreeg geen reactie dus ik doe het niet meer”</a:t>
            </a:r>
            <a:endParaRPr lang="nl-NL" dirty="0">
              <a:latin typeface="Montserrat ExtraBold"/>
              <a:ea typeface="+mn-lt"/>
              <a:cs typeface="+mn-lt"/>
            </a:endParaRPr>
          </a:p>
          <a:p>
            <a:pPr marL="0" indent="0">
              <a:buNone/>
            </a:pPr>
            <a:endParaRPr lang="nl-NL" sz="4400" i="1" dirty="0">
              <a:latin typeface="Montserrat ExtraBold"/>
              <a:cs typeface="Calibri"/>
            </a:endParaRPr>
          </a:p>
        </p:txBody>
      </p:sp>
      <p:sp>
        <p:nvSpPr>
          <p:cNvPr id="5" name="Rechthoek: met één afgeschuinde hoek 4">
            <a:extLst>
              <a:ext uri="{FF2B5EF4-FFF2-40B4-BE49-F238E27FC236}">
                <a16:creationId xmlns:a16="http://schemas.microsoft.com/office/drawing/2014/main" id="{E09D409B-A182-4263-AA1E-DE2BAA85970D}"/>
              </a:ext>
            </a:extLst>
          </p:cNvPr>
          <p:cNvSpPr/>
          <p:nvPr/>
        </p:nvSpPr>
        <p:spPr>
          <a:xfrm>
            <a:off x="126814" y="118471"/>
            <a:ext cx="11941707" cy="6613269"/>
          </a:xfrm>
          <a:prstGeom prst="snip1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pic>
        <p:nvPicPr>
          <p:cNvPr id="7" name="Afbeelding 8">
            <a:extLst>
              <a:ext uri="{FF2B5EF4-FFF2-40B4-BE49-F238E27FC236}">
                <a16:creationId xmlns:a16="http://schemas.microsoft.com/office/drawing/2014/main" id="{D0AC3D05-6CE5-4203-A4D3-5CEB0693FC23}"/>
              </a:ext>
            </a:extLst>
          </p:cNvPr>
          <p:cNvPicPr>
            <a:picLocks noChangeAspect="1"/>
          </p:cNvPicPr>
          <p:nvPr/>
        </p:nvPicPr>
        <p:blipFill>
          <a:blip r:embed="rId2"/>
          <a:stretch>
            <a:fillRect/>
          </a:stretch>
        </p:blipFill>
        <p:spPr>
          <a:xfrm>
            <a:off x="9218531" y="5029397"/>
            <a:ext cx="2743200" cy="1571440"/>
          </a:xfrm>
          <a:prstGeom prst="rect">
            <a:avLst/>
          </a:prstGeom>
        </p:spPr>
      </p:pic>
    </p:spTree>
    <p:extLst>
      <p:ext uri="{BB962C8B-B14F-4D97-AF65-F5344CB8AC3E}">
        <p14:creationId xmlns:p14="http://schemas.microsoft.com/office/powerpoint/2010/main" val="12197238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9440FE-B43E-47A4-AF6B-9BE0A4316AB7}"/>
              </a:ext>
            </a:extLst>
          </p:cNvPr>
          <p:cNvSpPr>
            <a:spLocks noGrp="1"/>
          </p:cNvSpPr>
          <p:nvPr>
            <p:ph idx="1"/>
          </p:nvPr>
        </p:nvSpPr>
        <p:spPr>
          <a:xfrm>
            <a:off x="843762" y="2253559"/>
            <a:ext cx="10515600" cy="4351338"/>
          </a:xfrm>
        </p:spPr>
        <p:txBody>
          <a:bodyPr vert="horz" lIns="91440" tIns="45720" rIns="91440" bIns="45720" rtlCol="0" anchor="t">
            <a:normAutofit/>
          </a:bodyPr>
          <a:lstStyle/>
          <a:p>
            <a:pPr>
              <a:buNone/>
            </a:pPr>
            <a:r>
              <a:rPr lang="nl-NL" sz="4400" i="1" dirty="0">
                <a:latin typeface="Montserrat ExtraBold"/>
                <a:ea typeface="+mn-lt"/>
                <a:cs typeface="+mn-lt"/>
              </a:rPr>
              <a:t>“Niet aan gedacht. Ik heb ook wel wat anders te doen. Als ik het elke keer moet melden dan heb ik daar een dagtaak aan”</a:t>
            </a:r>
            <a:endParaRPr lang="nl-NL" dirty="0">
              <a:latin typeface="Montserrat ExtraBold"/>
              <a:ea typeface="+mn-lt"/>
              <a:cs typeface="+mn-lt"/>
            </a:endParaRPr>
          </a:p>
          <a:p>
            <a:pPr marL="0" indent="0">
              <a:buNone/>
            </a:pPr>
            <a:endParaRPr lang="nl-NL" sz="4400" i="1" dirty="0">
              <a:latin typeface="Montserrat ExtraBold"/>
              <a:cs typeface="Calibri"/>
            </a:endParaRPr>
          </a:p>
        </p:txBody>
      </p:sp>
      <p:sp>
        <p:nvSpPr>
          <p:cNvPr id="5" name="Rechthoek: met één afgeschuinde hoek 4">
            <a:extLst>
              <a:ext uri="{FF2B5EF4-FFF2-40B4-BE49-F238E27FC236}">
                <a16:creationId xmlns:a16="http://schemas.microsoft.com/office/drawing/2014/main" id="{E09D409B-A182-4263-AA1E-DE2BAA85970D}"/>
              </a:ext>
            </a:extLst>
          </p:cNvPr>
          <p:cNvSpPr/>
          <p:nvPr/>
        </p:nvSpPr>
        <p:spPr>
          <a:xfrm>
            <a:off x="126814" y="118471"/>
            <a:ext cx="11941707" cy="6613269"/>
          </a:xfrm>
          <a:prstGeom prst="snip1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pic>
        <p:nvPicPr>
          <p:cNvPr id="7" name="Afbeelding 8">
            <a:extLst>
              <a:ext uri="{FF2B5EF4-FFF2-40B4-BE49-F238E27FC236}">
                <a16:creationId xmlns:a16="http://schemas.microsoft.com/office/drawing/2014/main" id="{D0AC3D05-6CE5-4203-A4D3-5CEB0693FC23}"/>
              </a:ext>
            </a:extLst>
          </p:cNvPr>
          <p:cNvPicPr>
            <a:picLocks noChangeAspect="1"/>
          </p:cNvPicPr>
          <p:nvPr/>
        </p:nvPicPr>
        <p:blipFill>
          <a:blip r:embed="rId2"/>
          <a:stretch>
            <a:fillRect/>
          </a:stretch>
        </p:blipFill>
        <p:spPr>
          <a:xfrm>
            <a:off x="9218531" y="5029397"/>
            <a:ext cx="2743200" cy="1571440"/>
          </a:xfrm>
          <a:prstGeom prst="rect">
            <a:avLst/>
          </a:prstGeom>
        </p:spPr>
      </p:pic>
    </p:spTree>
    <p:extLst>
      <p:ext uri="{BB962C8B-B14F-4D97-AF65-F5344CB8AC3E}">
        <p14:creationId xmlns:p14="http://schemas.microsoft.com/office/powerpoint/2010/main" val="33485799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AA9440FE-B43E-47A4-AF6B-9BE0A4316AB7}"/>
              </a:ext>
            </a:extLst>
          </p:cNvPr>
          <p:cNvSpPr>
            <a:spLocks noGrp="1"/>
          </p:cNvSpPr>
          <p:nvPr>
            <p:ph idx="1"/>
          </p:nvPr>
        </p:nvSpPr>
        <p:spPr>
          <a:xfrm>
            <a:off x="843762" y="2186814"/>
            <a:ext cx="10515600" cy="4351338"/>
          </a:xfrm>
        </p:spPr>
        <p:txBody>
          <a:bodyPr vert="horz" lIns="91440" tIns="45720" rIns="91440" bIns="45720" rtlCol="0" anchor="t">
            <a:normAutofit/>
          </a:bodyPr>
          <a:lstStyle/>
          <a:p>
            <a:pPr>
              <a:buNone/>
            </a:pPr>
            <a:r>
              <a:rPr lang="nl-NL" sz="4400" i="1" dirty="0">
                <a:latin typeface="Montserrat ExtraBold"/>
                <a:ea typeface="+mn-lt"/>
                <a:cs typeface="+mn-lt"/>
              </a:rPr>
              <a:t> “Constant bewoners aanspreken op hun gedrag, een beetje moedeloos wordt je ervan. En ik wil geen ruzie”</a:t>
            </a:r>
            <a:endParaRPr lang="nl-NL" dirty="0">
              <a:latin typeface="Montserrat ExtraBold"/>
              <a:ea typeface="+mn-lt"/>
              <a:cs typeface="+mn-lt"/>
            </a:endParaRPr>
          </a:p>
          <a:p>
            <a:pPr>
              <a:buNone/>
            </a:pPr>
            <a:endParaRPr lang="nl-NL" sz="4400" i="1" dirty="0">
              <a:latin typeface="Montserrat ExtraBold"/>
              <a:cs typeface="Calibri"/>
            </a:endParaRPr>
          </a:p>
        </p:txBody>
      </p:sp>
      <p:sp>
        <p:nvSpPr>
          <p:cNvPr id="5" name="Rechthoek: met één afgeschuinde hoek 4">
            <a:extLst>
              <a:ext uri="{FF2B5EF4-FFF2-40B4-BE49-F238E27FC236}">
                <a16:creationId xmlns:a16="http://schemas.microsoft.com/office/drawing/2014/main" id="{E09D409B-A182-4263-AA1E-DE2BAA85970D}"/>
              </a:ext>
            </a:extLst>
          </p:cNvPr>
          <p:cNvSpPr/>
          <p:nvPr/>
        </p:nvSpPr>
        <p:spPr>
          <a:xfrm>
            <a:off x="126814" y="118471"/>
            <a:ext cx="11941707" cy="6613269"/>
          </a:xfrm>
          <a:prstGeom prst="snip1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pic>
        <p:nvPicPr>
          <p:cNvPr id="7" name="Afbeelding 8">
            <a:extLst>
              <a:ext uri="{FF2B5EF4-FFF2-40B4-BE49-F238E27FC236}">
                <a16:creationId xmlns:a16="http://schemas.microsoft.com/office/drawing/2014/main" id="{D0AC3D05-6CE5-4203-A4D3-5CEB0693FC23}"/>
              </a:ext>
            </a:extLst>
          </p:cNvPr>
          <p:cNvPicPr>
            <a:picLocks noChangeAspect="1"/>
          </p:cNvPicPr>
          <p:nvPr/>
        </p:nvPicPr>
        <p:blipFill>
          <a:blip r:embed="rId2"/>
          <a:stretch>
            <a:fillRect/>
          </a:stretch>
        </p:blipFill>
        <p:spPr>
          <a:xfrm>
            <a:off x="9218531" y="5029397"/>
            <a:ext cx="2743200" cy="1571440"/>
          </a:xfrm>
          <a:prstGeom prst="rect">
            <a:avLst/>
          </a:prstGeom>
        </p:spPr>
      </p:pic>
    </p:spTree>
    <p:extLst>
      <p:ext uri="{BB962C8B-B14F-4D97-AF65-F5344CB8AC3E}">
        <p14:creationId xmlns:p14="http://schemas.microsoft.com/office/powerpoint/2010/main" val="29099881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7C0496F-0C30-4D11-A8BF-F457DBA95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 y="-13101"/>
            <a:ext cx="12188152" cy="6856263"/>
          </a:xfrm>
          <a:prstGeom prst="rect">
            <a:avLst/>
          </a:prstGeom>
        </p:spPr>
      </p:pic>
      <p:sp>
        <p:nvSpPr>
          <p:cNvPr id="9" name="Titel 1">
            <a:extLst>
              <a:ext uri="{FF2B5EF4-FFF2-40B4-BE49-F238E27FC236}">
                <a16:creationId xmlns:a16="http://schemas.microsoft.com/office/drawing/2014/main" id="{460A9D2E-80EC-42CC-AB3A-E77A6A95D4D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latin typeface="Montserrat ExtraBold"/>
              </a:rPr>
              <a:t>Oplossingen vanuit de huurders</a:t>
            </a:r>
            <a:endParaRPr lang="nl-NL"/>
          </a:p>
        </p:txBody>
      </p:sp>
      <p:sp>
        <p:nvSpPr>
          <p:cNvPr id="3" name="Tekstvak 2">
            <a:extLst>
              <a:ext uri="{FF2B5EF4-FFF2-40B4-BE49-F238E27FC236}">
                <a16:creationId xmlns:a16="http://schemas.microsoft.com/office/drawing/2014/main" id="{C1D3E284-33AB-4688-9E81-1358B042AD45}"/>
              </a:ext>
            </a:extLst>
          </p:cNvPr>
          <p:cNvSpPr txBox="1"/>
          <p:nvPr/>
        </p:nvSpPr>
        <p:spPr>
          <a:xfrm>
            <a:off x="747540" y="1387173"/>
            <a:ext cx="707046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We </a:t>
            </a:r>
            <a:r>
              <a:rPr lang="en-US" sz="1600" dirty="0" err="1">
                <a:ea typeface="+mn-lt"/>
                <a:cs typeface="+mn-lt"/>
              </a:rPr>
              <a:t>hebben</a:t>
            </a:r>
            <a:r>
              <a:rPr lang="en-US" sz="1600" dirty="0">
                <a:ea typeface="+mn-lt"/>
                <a:cs typeface="+mn-lt"/>
              </a:rPr>
              <a:t> </a:t>
            </a:r>
            <a:r>
              <a:rPr lang="en-US" sz="1600" dirty="0" err="1">
                <a:ea typeface="+mn-lt"/>
                <a:cs typeface="+mn-lt"/>
              </a:rPr>
              <a:t>onze</a:t>
            </a:r>
            <a:r>
              <a:rPr lang="en-US" sz="1600" dirty="0">
                <a:ea typeface="+mn-lt"/>
                <a:cs typeface="+mn-lt"/>
              </a:rPr>
              <a:t> </a:t>
            </a:r>
            <a:r>
              <a:rPr lang="en-US" sz="1600" dirty="0" err="1">
                <a:ea typeface="+mn-lt"/>
                <a:cs typeface="+mn-lt"/>
              </a:rPr>
              <a:t>huurders</a:t>
            </a:r>
            <a:r>
              <a:rPr lang="en-US" sz="1600" dirty="0">
                <a:ea typeface="+mn-lt"/>
                <a:cs typeface="+mn-lt"/>
              </a:rPr>
              <a:t> </a:t>
            </a:r>
            <a:r>
              <a:rPr lang="en-US" sz="1600" dirty="0" err="1">
                <a:ea typeface="+mn-lt"/>
                <a:cs typeface="+mn-lt"/>
              </a:rPr>
              <a:t>ook</a:t>
            </a:r>
            <a:r>
              <a:rPr lang="en-US" sz="1600" dirty="0">
                <a:ea typeface="+mn-lt"/>
                <a:cs typeface="+mn-lt"/>
              </a:rPr>
              <a:t> </a:t>
            </a:r>
            <a:r>
              <a:rPr lang="en-US" sz="1600" dirty="0" err="1">
                <a:ea typeface="+mn-lt"/>
                <a:cs typeface="+mn-lt"/>
              </a:rPr>
              <a:t>gevraagd</a:t>
            </a:r>
            <a:r>
              <a:rPr lang="en-US" sz="1600" dirty="0">
                <a:ea typeface="+mn-lt"/>
                <a:cs typeface="+mn-lt"/>
              </a:rPr>
              <a:t> </a:t>
            </a:r>
            <a:r>
              <a:rPr lang="en-US" sz="1600" dirty="0" err="1">
                <a:ea typeface="+mn-lt"/>
                <a:cs typeface="+mn-lt"/>
              </a:rPr>
              <a:t>welke</a:t>
            </a:r>
            <a:r>
              <a:rPr lang="en-US" sz="1600" dirty="0">
                <a:ea typeface="+mn-lt"/>
                <a:cs typeface="+mn-lt"/>
              </a:rPr>
              <a:t> </a:t>
            </a:r>
            <a:r>
              <a:rPr lang="en-US" sz="1600" dirty="0" err="1">
                <a:ea typeface="+mn-lt"/>
                <a:cs typeface="+mn-lt"/>
              </a:rPr>
              <a:t>oplossingen</a:t>
            </a:r>
            <a:r>
              <a:rPr lang="en-US" sz="1600" dirty="0">
                <a:ea typeface="+mn-lt"/>
                <a:cs typeface="+mn-lt"/>
              </a:rPr>
              <a:t> er </a:t>
            </a:r>
            <a:r>
              <a:rPr lang="en-US" sz="1600" dirty="0" err="1">
                <a:ea typeface="+mn-lt"/>
                <a:cs typeface="+mn-lt"/>
              </a:rPr>
              <a:t>volgens</a:t>
            </a:r>
            <a:r>
              <a:rPr lang="en-US" sz="1600" dirty="0">
                <a:ea typeface="+mn-lt"/>
                <a:cs typeface="+mn-lt"/>
              </a:rPr>
              <a:t> hen </a:t>
            </a:r>
            <a:r>
              <a:rPr lang="en-US" sz="1600" dirty="0" err="1">
                <a:ea typeface="+mn-lt"/>
                <a:cs typeface="+mn-lt"/>
              </a:rPr>
              <a:t>zijn</a:t>
            </a:r>
            <a:r>
              <a:rPr lang="en-US" sz="1600" dirty="0">
                <a:ea typeface="+mn-lt"/>
                <a:cs typeface="+mn-lt"/>
              </a:rPr>
              <a:t>. Want het </a:t>
            </a:r>
            <a:r>
              <a:rPr lang="en-US" sz="1600" dirty="0" err="1">
                <a:ea typeface="+mn-lt"/>
                <a:cs typeface="+mn-lt"/>
              </a:rPr>
              <a:t>gaat</a:t>
            </a:r>
            <a:r>
              <a:rPr lang="en-US" sz="1600" dirty="0">
                <a:ea typeface="+mn-lt"/>
                <a:cs typeface="+mn-lt"/>
              </a:rPr>
              <a:t> er </a:t>
            </a:r>
            <a:r>
              <a:rPr lang="en-US" sz="1600" dirty="0" err="1">
                <a:ea typeface="+mn-lt"/>
                <a:cs typeface="+mn-lt"/>
              </a:rPr>
              <a:t>niet</a:t>
            </a:r>
            <a:r>
              <a:rPr lang="en-US" sz="1600" dirty="0">
                <a:ea typeface="+mn-lt"/>
                <a:cs typeface="+mn-lt"/>
              </a:rPr>
              <a:t> </a:t>
            </a:r>
            <a:r>
              <a:rPr lang="en-US" sz="1600" dirty="0" err="1">
                <a:ea typeface="+mn-lt"/>
                <a:cs typeface="+mn-lt"/>
              </a:rPr>
              <a:t>alleen</a:t>
            </a:r>
            <a:r>
              <a:rPr lang="en-US" sz="1600" dirty="0">
                <a:ea typeface="+mn-lt"/>
                <a:cs typeface="+mn-lt"/>
              </a:rPr>
              <a:t> om het </a:t>
            </a:r>
            <a:r>
              <a:rPr lang="en-US" sz="1600" dirty="0" err="1">
                <a:ea typeface="+mn-lt"/>
                <a:cs typeface="+mn-lt"/>
              </a:rPr>
              <a:t>probleem</a:t>
            </a:r>
            <a:r>
              <a:rPr lang="en-US" sz="1600" dirty="0">
                <a:ea typeface="+mn-lt"/>
                <a:cs typeface="+mn-lt"/>
              </a:rPr>
              <a:t> </a:t>
            </a:r>
            <a:r>
              <a:rPr lang="en-US" sz="1600" dirty="0" err="1">
                <a:ea typeface="+mn-lt"/>
                <a:cs typeface="+mn-lt"/>
              </a:rPr>
              <a:t>aan</a:t>
            </a:r>
            <a:r>
              <a:rPr lang="en-US" sz="1600" dirty="0">
                <a:ea typeface="+mn-lt"/>
                <a:cs typeface="+mn-lt"/>
              </a:rPr>
              <a:t> </a:t>
            </a:r>
            <a:r>
              <a:rPr lang="en-US" sz="1600" dirty="0" err="1">
                <a:ea typeface="+mn-lt"/>
                <a:cs typeface="+mn-lt"/>
              </a:rPr>
              <a:t>te</a:t>
            </a:r>
            <a:r>
              <a:rPr lang="en-US" sz="1600" dirty="0">
                <a:ea typeface="+mn-lt"/>
                <a:cs typeface="+mn-lt"/>
              </a:rPr>
              <a:t> </a:t>
            </a:r>
            <a:r>
              <a:rPr lang="en-US" sz="1600" dirty="0" err="1">
                <a:ea typeface="+mn-lt"/>
                <a:cs typeface="+mn-lt"/>
              </a:rPr>
              <a:t>kaarten</a:t>
            </a:r>
            <a:r>
              <a:rPr lang="en-US" sz="1600" dirty="0">
                <a:ea typeface="+mn-lt"/>
                <a:cs typeface="+mn-lt"/>
              </a:rPr>
              <a:t>, maar </a:t>
            </a:r>
            <a:r>
              <a:rPr lang="en-US" sz="1600" dirty="0" err="1">
                <a:ea typeface="+mn-lt"/>
                <a:cs typeface="+mn-lt"/>
              </a:rPr>
              <a:t>vooral</a:t>
            </a:r>
            <a:r>
              <a:rPr lang="en-US" sz="1600" dirty="0">
                <a:ea typeface="+mn-lt"/>
                <a:cs typeface="+mn-lt"/>
              </a:rPr>
              <a:t> </a:t>
            </a:r>
            <a:r>
              <a:rPr lang="en-US" sz="1600" dirty="0" err="1">
                <a:ea typeface="+mn-lt"/>
                <a:cs typeface="+mn-lt"/>
              </a:rPr>
              <a:t>ook</a:t>
            </a:r>
            <a:r>
              <a:rPr lang="en-US" sz="1600" dirty="0">
                <a:ea typeface="+mn-lt"/>
                <a:cs typeface="+mn-lt"/>
              </a:rPr>
              <a:t> om </a:t>
            </a:r>
            <a:r>
              <a:rPr lang="en-US" sz="1600" dirty="0" err="1">
                <a:ea typeface="+mn-lt"/>
                <a:cs typeface="+mn-lt"/>
              </a:rPr>
              <a:t>na</a:t>
            </a:r>
            <a:r>
              <a:rPr lang="en-US" sz="1600" dirty="0">
                <a:ea typeface="+mn-lt"/>
                <a:cs typeface="+mn-lt"/>
              </a:rPr>
              <a:t> </a:t>
            </a:r>
            <a:r>
              <a:rPr lang="en-US" sz="1600" dirty="0" err="1">
                <a:ea typeface="+mn-lt"/>
                <a:cs typeface="+mn-lt"/>
              </a:rPr>
              <a:t>te</a:t>
            </a:r>
            <a:r>
              <a:rPr lang="en-US" sz="1600" dirty="0">
                <a:ea typeface="+mn-lt"/>
                <a:cs typeface="+mn-lt"/>
              </a:rPr>
              <a:t> </a:t>
            </a:r>
            <a:r>
              <a:rPr lang="en-US" sz="1600" dirty="0" err="1">
                <a:ea typeface="+mn-lt"/>
                <a:cs typeface="+mn-lt"/>
              </a:rPr>
              <a:t>denken</a:t>
            </a:r>
            <a:r>
              <a:rPr lang="en-US" sz="1600" dirty="0">
                <a:ea typeface="+mn-lt"/>
                <a:cs typeface="+mn-lt"/>
              </a:rPr>
              <a:t> over hoe we het met </a:t>
            </a:r>
            <a:r>
              <a:rPr lang="en-US" sz="1600" dirty="0" err="1">
                <a:ea typeface="+mn-lt"/>
                <a:cs typeface="+mn-lt"/>
              </a:rPr>
              <a:t>elkaar</a:t>
            </a:r>
            <a:r>
              <a:rPr lang="en-US" sz="1600" dirty="0">
                <a:ea typeface="+mn-lt"/>
                <a:cs typeface="+mn-lt"/>
              </a:rPr>
              <a:t> </a:t>
            </a:r>
            <a:r>
              <a:rPr lang="en-US" sz="1600" dirty="0" err="1">
                <a:ea typeface="+mn-lt"/>
                <a:cs typeface="+mn-lt"/>
              </a:rPr>
              <a:t>aan</a:t>
            </a:r>
            <a:r>
              <a:rPr lang="en-US" sz="1600" dirty="0">
                <a:ea typeface="+mn-lt"/>
                <a:cs typeface="+mn-lt"/>
              </a:rPr>
              <a:t> </a:t>
            </a:r>
            <a:r>
              <a:rPr lang="en-US" sz="1600" dirty="0" err="1">
                <a:ea typeface="+mn-lt"/>
                <a:cs typeface="+mn-lt"/>
              </a:rPr>
              <a:t>kunnen</a:t>
            </a:r>
            <a:r>
              <a:rPr lang="en-US" sz="1600" dirty="0">
                <a:ea typeface="+mn-lt"/>
                <a:cs typeface="+mn-lt"/>
              </a:rPr>
              <a:t> </a:t>
            </a:r>
            <a:r>
              <a:rPr lang="en-US" sz="1600" dirty="0" err="1">
                <a:ea typeface="+mn-lt"/>
                <a:cs typeface="+mn-lt"/>
              </a:rPr>
              <a:t>pakken</a:t>
            </a:r>
            <a:r>
              <a:rPr lang="en-US" sz="1600" dirty="0">
                <a:ea typeface="+mn-lt"/>
                <a:cs typeface="+mn-lt"/>
              </a:rPr>
              <a:t>.</a:t>
            </a:r>
            <a:endParaRPr lang="en-US" sz="1600" dirty="0">
              <a:cs typeface="Calibri"/>
            </a:endParaRPr>
          </a:p>
          <a:p>
            <a:endParaRPr lang="en-US" sz="1600" b="1" dirty="0">
              <a:ea typeface="+mn-lt"/>
              <a:cs typeface="+mn-lt"/>
            </a:endParaRPr>
          </a:p>
          <a:p>
            <a:r>
              <a:rPr lang="en-US" sz="1600" b="1" dirty="0" err="1">
                <a:ea typeface="+mn-lt"/>
                <a:cs typeface="+mn-lt"/>
              </a:rPr>
              <a:t>Oplossingen</a:t>
            </a:r>
            <a:r>
              <a:rPr lang="en-US" sz="1600" b="1" dirty="0">
                <a:ea typeface="+mn-lt"/>
                <a:cs typeface="+mn-lt"/>
              </a:rPr>
              <a:t> </a:t>
            </a:r>
            <a:r>
              <a:rPr lang="en-US" sz="1600" b="1" dirty="0" err="1">
                <a:ea typeface="+mn-lt"/>
                <a:cs typeface="+mn-lt"/>
              </a:rPr>
              <a:t>volgens</a:t>
            </a:r>
            <a:r>
              <a:rPr lang="en-US" sz="1600" b="1" dirty="0">
                <a:ea typeface="+mn-lt"/>
                <a:cs typeface="+mn-lt"/>
              </a:rPr>
              <a:t> </a:t>
            </a:r>
            <a:r>
              <a:rPr lang="en-US" sz="1600" b="1" dirty="0" err="1">
                <a:ea typeface="+mn-lt"/>
                <a:cs typeface="+mn-lt"/>
              </a:rPr>
              <a:t>onze</a:t>
            </a:r>
            <a:r>
              <a:rPr lang="en-US" sz="1600" b="1" dirty="0">
                <a:ea typeface="+mn-lt"/>
                <a:cs typeface="+mn-lt"/>
              </a:rPr>
              <a:t> </a:t>
            </a:r>
            <a:r>
              <a:rPr lang="en-US" sz="1600" b="1" dirty="0" err="1">
                <a:ea typeface="+mn-lt"/>
                <a:cs typeface="+mn-lt"/>
              </a:rPr>
              <a:t>huurders</a:t>
            </a:r>
            <a:r>
              <a:rPr lang="en-US" sz="1600" b="1" dirty="0">
                <a:ea typeface="+mn-lt"/>
                <a:cs typeface="+mn-lt"/>
              </a:rPr>
              <a:t>:</a:t>
            </a:r>
            <a:endParaRPr lang="en-US" b="1" dirty="0"/>
          </a:p>
          <a:p>
            <a:endParaRPr lang="en-US" sz="1600" b="1" dirty="0">
              <a:ea typeface="+mn-lt"/>
              <a:cs typeface="+mn-lt"/>
            </a:endParaRPr>
          </a:p>
          <a:p>
            <a:pPr marL="342900" indent="-342900">
              <a:buFont typeface="Wingdings"/>
              <a:buChar char="Ø"/>
            </a:pPr>
            <a:r>
              <a:rPr lang="en-US" sz="1600" dirty="0" err="1">
                <a:ea typeface="+mn-lt"/>
                <a:cs typeface="+mn-lt"/>
              </a:rPr>
              <a:t>Aanleg</a:t>
            </a:r>
            <a:r>
              <a:rPr lang="en-US" sz="1600" dirty="0">
                <a:ea typeface="+mn-lt"/>
                <a:cs typeface="+mn-lt"/>
              </a:rPr>
              <a:t> van </a:t>
            </a:r>
            <a:r>
              <a:rPr lang="en-US" sz="1600" dirty="0" err="1">
                <a:ea typeface="+mn-lt"/>
                <a:cs typeface="+mn-lt"/>
              </a:rPr>
              <a:t>kleine</a:t>
            </a:r>
            <a:r>
              <a:rPr lang="en-US" sz="1600" dirty="0">
                <a:ea typeface="+mn-lt"/>
                <a:cs typeface="+mn-lt"/>
              </a:rPr>
              <a:t> </a:t>
            </a:r>
            <a:r>
              <a:rPr lang="en-US" sz="1600" dirty="0" err="1">
                <a:ea typeface="+mn-lt"/>
                <a:cs typeface="+mn-lt"/>
              </a:rPr>
              <a:t>milieuparkjes</a:t>
            </a:r>
            <a:r>
              <a:rPr lang="en-US" sz="1600" dirty="0">
                <a:ea typeface="+mn-lt"/>
                <a:cs typeface="+mn-lt"/>
              </a:rPr>
              <a:t> (</a:t>
            </a:r>
            <a:r>
              <a:rPr lang="en-US" sz="1600" dirty="0" err="1">
                <a:ea typeface="+mn-lt"/>
                <a:cs typeface="+mn-lt"/>
              </a:rPr>
              <a:t>zoals</a:t>
            </a:r>
            <a:r>
              <a:rPr lang="en-US" sz="1600" dirty="0">
                <a:ea typeface="+mn-lt"/>
                <a:cs typeface="+mn-lt"/>
              </a:rPr>
              <a:t> </a:t>
            </a:r>
            <a:r>
              <a:rPr lang="en-US" sz="1600" dirty="0" err="1">
                <a:ea typeface="+mn-lt"/>
                <a:cs typeface="+mn-lt"/>
              </a:rPr>
              <a:t>bij</a:t>
            </a:r>
            <a:r>
              <a:rPr lang="en-US" sz="1600" dirty="0">
                <a:ea typeface="+mn-lt"/>
                <a:cs typeface="+mn-lt"/>
              </a:rPr>
              <a:t> het Sint </a:t>
            </a:r>
            <a:r>
              <a:rPr lang="en-US" sz="1600" dirty="0" err="1">
                <a:ea typeface="+mn-lt"/>
                <a:cs typeface="+mn-lt"/>
              </a:rPr>
              <a:t>Anthoniegasthuis</a:t>
            </a:r>
            <a:r>
              <a:rPr lang="en-US" sz="1600" dirty="0">
                <a:ea typeface="+mn-lt"/>
                <a:cs typeface="+mn-lt"/>
              </a:rPr>
              <a:t> -&gt; </a:t>
            </a:r>
            <a:r>
              <a:rPr lang="en-US" sz="1600" dirty="0" err="1">
                <a:ea typeface="+mn-lt"/>
                <a:cs typeface="+mn-lt"/>
              </a:rPr>
              <a:t>foto</a:t>
            </a:r>
            <a:r>
              <a:rPr lang="en-US" sz="1600" dirty="0">
                <a:ea typeface="+mn-lt"/>
                <a:cs typeface="+mn-lt"/>
              </a:rPr>
              <a:t>)</a:t>
            </a:r>
          </a:p>
          <a:p>
            <a:pPr marL="342900" indent="-342900">
              <a:buFont typeface="Wingdings"/>
              <a:buChar char="Ø"/>
            </a:pPr>
            <a:r>
              <a:rPr lang="en-US" sz="1600" dirty="0">
                <a:ea typeface="+mn-lt"/>
                <a:cs typeface="+mn-lt"/>
              </a:rPr>
              <a:t>Meer </a:t>
            </a:r>
            <a:r>
              <a:rPr lang="en-US" sz="1600" dirty="0" err="1">
                <a:ea typeface="+mn-lt"/>
                <a:cs typeface="+mn-lt"/>
              </a:rPr>
              <a:t>controle</a:t>
            </a:r>
            <a:r>
              <a:rPr lang="en-US" sz="1600" dirty="0">
                <a:ea typeface="+mn-lt"/>
                <a:cs typeface="+mn-lt"/>
              </a:rPr>
              <a:t> op </a:t>
            </a:r>
            <a:r>
              <a:rPr lang="en-US" sz="1600" dirty="0" err="1">
                <a:ea typeface="+mn-lt"/>
                <a:cs typeface="+mn-lt"/>
              </a:rPr>
              <a:t>illegale</a:t>
            </a:r>
            <a:r>
              <a:rPr lang="en-US" sz="1600" dirty="0">
                <a:ea typeface="+mn-lt"/>
                <a:cs typeface="+mn-lt"/>
              </a:rPr>
              <a:t> </a:t>
            </a:r>
            <a:r>
              <a:rPr lang="en-US" sz="1600" dirty="0" err="1">
                <a:ea typeface="+mn-lt"/>
                <a:cs typeface="+mn-lt"/>
              </a:rPr>
              <a:t>stort</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afval</a:t>
            </a:r>
            <a:r>
              <a:rPr lang="en-US" sz="1600" dirty="0">
                <a:ea typeface="+mn-lt"/>
                <a:cs typeface="+mn-lt"/>
              </a:rPr>
              <a:t> </a:t>
            </a:r>
            <a:r>
              <a:rPr lang="en-US" sz="1600" dirty="0" err="1">
                <a:ea typeface="+mn-lt"/>
                <a:cs typeface="+mn-lt"/>
              </a:rPr>
              <a:t>naast</a:t>
            </a:r>
            <a:r>
              <a:rPr lang="en-US" sz="1600" dirty="0">
                <a:ea typeface="+mn-lt"/>
                <a:cs typeface="+mn-lt"/>
              </a:rPr>
              <a:t> de container </a:t>
            </a:r>
            <a:r>
              <a:rPr lang="en-US" sz="1600" dirty="0" err="1">
                <a:ea typeface="+mn-lt"/>
                <a:cs typeface="+mn-lt"/>
              </a:rPr>
              <a:t>plaatsen</a:t>
            </a:r>
            <a:endParaRPr lang="en-US" dirty="0" err="1">
              <a:cs typeface="Calibri"/>
            </a:endParaRPr>
          </a:p>
          <a:p>
            <a:pPr marL="342900" indent="-342900">
              <a:buFont typeface="Wingdings"/>
              <a:buChar char="Ø"/>
            </a:pPr>
            <a:r>
              <a:rPr lang="en-US" sz="1600" dirty="0" err="1">
                <a:ea typeface="+mn-lt"/>
                <a:cs typeface="+mn-lt"/>
              </a:rPr>
              <a:t>Boetes</a:t>
            </a:r>
            <a:r>
              <a:rPr lang="en-US" sz="1600" dirty="0">
                <a:ea typeface="+mn-lt"/>
                <a:cs typeface="+mn-lt"/>
              </a:rPr>
              <a:t> </a:t>
            </a:r>
            <a:r>
              <a:rPr lang="en-US" sz="1600" dirty="0" err="1">
                <a:ea typeface="+mn-lt"/>
                <a:cs typeface="+mn-lt"/>
              </a:rPr>
              <a:t>uitdelen</a:t>
            </a:r>
            <a:endParaRPr lang="en-US" dirty="0" err="1">
              <a:cs typeface="Calibri" panose="020F0502020204030204"/>
            </a:endParaRPr>
          </a:p>
          <a:p>
            <a:pPr marL="342900" indent="-342900">
              <a:buFont typeface="Wingdings"/>
              <a:buChar char="Ø"/>
            </a:pPr>
            <a:r>
              <a:rPr lang="en-US" sz="1600" dirty="0">
                <a:ea typeface="+mn-lt"/>
                <a:cs typeface="+mn-lt"/>
              </a:rPr>
              <a:t>Beter </a:t>
            </a:r>
            <a:r>
              <a:rPr lang="en-US" sz="1600" dirty="0" err="1">
                <a:ea typeface="+mn-lt"/>
                <a:cs typeface="+mn-lt"/>
              </a:rPr>
              <a:t>werkende</a:t>
            </a:r>
            <a:r>
              <a:rPr lang="en-US" sz="1600" dirty="0">
                <a:ea typeface="+mn-lt"/>
                <a:cs typeface="+mn-lt"/>
              </a:rPr>
              <a:t> </a:t>
            </a:r>
            <a:r>
              <a:rPr lang="en-US" sz="1600" dirty="0" err="1">
                <a:ea typeface="+mn-lt"/>
                <a:cs typeface="+mn-lt"/>
              </a:rPr>
              <a:t>ondergrondse</a:t>
            </a:r>
            <a:r>
              <a:rPr lang="en-US" sz="1600" dirty="0">
                <a:ea typeface="+mn-lt"/>
                <a:cs typeface="+mn-lt"/>
              </a:rPr>
              <a:t> containers, </a:t>
            </a:r>
            <a:r>
              <a:rPr lang="en-US" sz="1600" dirty="0" err="1">
                <a:ea typeface="+mn-lt"/>
                <a:cs typeface="+mn-lt"/>
              </a:rPr>
              <a:t>meer</a:t>
            </a:r>
            <a:r>
              <a:rPr lang="en-US" sz="1600" dirty="0">
                <a:ea typeface="+mn-lt"/>
                <a:cs typeface="+mn-lt"/>
              </a:rPr>
              <a:t> </a:t>
            </a:r>
            <a:r>
              <a:rPr lang="en-US" sz="1600" dirty="0" err="1">
                <a:ea typeface="+mn-lt"/>
                <a:cs typeface="+mn-lt"/>
              </a:rPr>
              <a:t>onderhoud</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vaker</a:t>
            </a:r>
            <a:r>
              <a:rPr lang="en-US" sz="1600" dirty="0">
                <a:ea typeface="+mn-lt"/>
                <a:cs typeface="+mn-lt"/>
              </a:rPr>
              <a:t> </a:t>
            </a:r>
            <a:r>
              <a:rPr lang="en-US" sz="1600" dirty="0" err="1">
                <a:ea typeface="+mn-lt"/>
                <a:cs typeface="+mn-lt"/>
              </a:rPr>
              <a:t>legen</a:t>
            </a:r>
            <a:endParaRPr lang="en-US" dirty="0" err="1">
              <a:cs typeface="Calibri" panose="020F0502020204030204"/>
            </a:endParaRPr>
          </a:p>
          <a:p>
            <a:pPr marL="342900" indent="-342900">
              <a:buFont typeface="Wingdings"/>
              <a:buChar char="Ø"/>
            </a:pPr>
            <a:r>
              <a:rPr lang="en-US" sz="1600" dirty="0">
                <a:ea typeface="+mn-lt"/>
                <a:cs typeface="+mn-lt"/>
              </a:rPr>
              <a:t>Meer </a:t>
            </a:r>
            <a:r>
              <a:rPr lang="en-US" sz="1600" dirty="0" err="1">
                <a:ea typeface="+mn-lt"/>
                <a:cs typeface="+mn-lt"/>
              </a:rPr>
              <a:t>kleine</a:t>
            </a:r>
            <a:r>
              <a:rPr lang="en-US" sz="1600" dirty="0">
                <a:ea typeface="+mn-lt"/>
                <a:cs typeface="+mn-lt"/>
              </a:rPr>
              <a:t> </a:t>
            </a:r>
            <a:r>
              <a:rPr lang="en-US" sz="1600" dirty="0" err="1">
                <a:ea typeface="+mn-lt"/>
                <a:cs typeface="+mn-lt"/>
              </a:rPr>
              <a:t>afvalbakken</a:t>
            </a:r>
            <a:r>
              <a:rPr lang="en-US" sz="1600" dirty="0">
                <a:ea typeface="+mn-lt"/>
                <a:cs typeface="+mn-lt"/>
              </a:rPr>
              <a:t> </a:t>
            </a:r>
            <a:r>
              <a:rPr lang="en-US" sz="1600" dirty="0" err="1">
                <a:ea typeface="+mn-lt"/>
                <a:cs typeface="+mn-lt"/>
              </a:rPr>
              <a:t>plaatsen</a:t>
            </a:r>
            <a:r>
              <a:rPr lang="en-US" sz="1600" dirty="0">
                <a:ea typeface="+mn-lt"/>
                <a:cs typeface="+mn-lt"/>
              </a:rPr>
              <a:t>, </a:t>
            </a:r>
            <a:r>
              <a:rPr lang="en-US" sz="1600" dirty="0" err="1">
                <a:ea typeface="+mn-lt"/>
                <a:cs typeface="+mn-lt"/>
              </a:rPr>
              <a:t>vooral</a:t>
            </a:r>
            <a:r>
              <a:rPr lang="en-US" sz="1600" dirty="0">
                <a:ea typeface="+mn-lt"/>
                <a:cs typeface="+mn-lt"/>
              </a:rPr>
              <a:t> </a:t>
            </a:r>
            <a:r>
              <a:rPr lang="en-US" sz="1600" dirty="0" err="1">
                <a:ea typeface="+mn-lt"/>
                <a:cs typeface="+mn-lt"/>
              </a:rPr>
              <a:t>bij</a:t>
            </a:r>
            <a:r>
              <a:rPr lang="en-US" sz="1600" dirty="0">
                <a:ea typeface="+mn-lt"/>
                <a:cs typeface="+mn-lt"/>
              </a:rPr>
              <a:t> alle </a:t>
            </a:r>
            <a:r>
              <a:rPr lang="en-US" sz="1600" dirty="0" err="1">
                <a:ea typeface="+mn-lt"/>
                <a:cs typeface="+mn-lt"/>
              </a:rPr>
              <a:t>bankjes</a:t>
            </a:r>
            <a:r>
              <a:rPr lang="en-US" sz="1600" dirty="0">
                <a:ea typeface="+mn-lt"/>
                <a:cs typeface="+mn-lt"/>
              </a:rPr>
              <a:t> </a:t>
            </a:r>
            <a:r>
              <a:rPr lang="en-US" sz="1600" dirty="0" err="1">
                <a:ea typeface="+mn-lt"/>
                <a:cs typeface="+mn-lt"/>
              </a:rPr>
              <a:t>en</a:t>
            </a:r>
            <a:r>
              <a:rPr lang="en-US" sz="1600" dirty="0">
                <a:ea typeface="+mn-lt"/>
                <a:cs typeface="+mn-lt"/>
              </a:rPr>
              <a:t> in de </a:t>
            </a:r>
            <a:r>
              <a:rPr lang="en-US" sz="1600" dirty="0" err="1">
                <a:ea typeface="+mn-lt"/>
                <a:cs typeface="+mn-lt"/>
              </a:rPr>
              <a:t>buurt</a:t>
            </a:r>
            <a:r>
              <a:rPr lang="en-US" sz="1600" dirty="0">
                <a:ea typeface="+mn-lt"/>
                <a:cs typeface="+mn-lt"/>
              </a:rPr>
              <a:t> van </a:t>
            </a:r>
            <a:r>
              <a:rPr lang="en-US" sz="1600" dirty="0" err="1">
                <a:ea typeface="+mn-lt"/>
                <a:cs typeface="+mn-lt"/>
              </a:rPr>
              <a:t>bv</a:t>
            </a:r>
            <a:r>
              <a:rPr lang="en-US" sz="1600" dirty="0">
                <a:ea typeface="+mn-lt"/>
                <a:cs typeface="+mn-lt"/>
              </a:rPr>
              <a:t>. </a:t>
            </a:r>
            <a:r>
              <a:rPr lang="en-US" sz="1600" dirty="0" err="1">
                <a:ea typeface="+mn-lt"/>
                <a:cs typeface="+mn-lt"/>
              </a:rPr>
              <a:t>snackbars</a:t>
            </a:r>
            <a:endParaRPr lang="en-US" dirty="0" err="1">
              <a:cs typeface="Calibri" panose="020F0502020204030204"/>
            </a:endParaRPr>
          </a:p>
          <a:p>
            <a:pPr marL="342900" indent="-342900">
              <a:buFont typeface="Wingdings"/>
              <a:buChar char="Ø"/>
            </a:pPr>
            <a:r>
              <a:rPr lang="en-US" sz="1600" dirty="0">
                <a:ea typeface="+mn-lt"/>
                <a:cs typeface="+mn-lt"/>
              </a:rPr>
              <a:t>Meer containers </a:t>
            </a:r>
            <a:r>
              <a:rPr lang="en-US" sz="1600" dirty="0" err="1">
                <a:ea typeface="+mn-lt"/>
                <a:cs typeface="+mn-lt"/>
              </a:rPr>
              <a:t>plaatsen</a:t>
            </a:r>
            <a:r>
              <a:rPr lang="en-US" sz="1600" dirty="0">
                <a:ea typeface="+mn-lt"/>
                <a:cs typeface="+mn-lt"/>
              </a:rPr>
              <a:t>, </a:t>
            </a:r>
            <a:r>
              <a:rPr lang="en-US" sz="1600" dirty="0" err="1">
                <a:ea typeface="+mn-lt"/>
                <a:cs typeface="+mn-lt"/>
              </a:rPr>
              <a:t>ook</a:t>
            </a:r>
            <a:r>
              <a:rPr lang="en-US" sz="1600" dirty="0">
                <a:ea typeface="+mn-lt"/>
                <a:cs typeface="+mn-lt"/>
              </a:rPr>
              <a:t> </a:t>
            </a:r>
            <a:r>
              <a:rPr lang="en-US" sz="1600" dirty="0" err="1">
                <a:ea typeface="+mn-lt"/>
                <a:cs typeface="+mn-lt"/>
              </a:rPr>
              <a:t>voor</a:t>
            </a:r>
            <a:r>
              <a:rPr lang="en-US" sz="1600" dirty="0">
                <a:ea typeface="+mn-lt"/>
                <a:cs typeface="+mn-lt"/>
              </a:rPr>
              <a:t> </a:t>
            </a:r>
            <a:r>
              <a:rPr lang="en-US" sz="1600" dirty="0" err="1">
                <a:ea typeface="+mn-lt"/>
                <a:cs typeface="+mn-lt"/>
              </a:rPr>
              <a:t>glas</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textiel</a:t>
            </a:r>
            <a:r>
              <a:rPr lang="en-US" sz="1600" dirty="0">
                <a:ea typeface="+mn-lt"/>
                <a:cs typeface="+mn-lt"/>
              </a:rPr>
              <a:t> </a:t>
            </a:r>
            <a:r>
              <a:rPr lang="en-US" sz="1600" dirty="0" err="1">
                <a:ea typeface="+mn-lt"/>
                <a:cs typeface="+mn-lt"/>
              </a:rPr>
              <a:t>e.d.</a:t>
            </a:r>
            <a:endParaRPr lang="en-US" dirty="0" err="1">
              <a:ea typeface="+mn-lt"/>
              <a:cs typeface="+mn-lt"/>
            </a:endParaRPr>
          </a:p>
          <a:p>
            <a:pPr marL="342900" indent="-342900">
              <a:buFont typeface="Wingdings"/>
              <a:buChar char="Ø"/>
            </a:pPr>
            <a:r>
              <a:rPr lang="en-US" sz="1600" dirty="0" err="1">
                <a:ea typeface="+mn-lt"/>
                <a:cs typeface="+mn-lt"/>
              </a:rPr>
              <a:t>Cameratoezicht</a:t>
            </a:r>
            <a:endParaRPr lang="en-US" dirty="0" err="1">
              <a:cs typeface="Calibri" panose="020F0502020204030204"/>
            </a:endParaRPr>
          </a:p>
          <a:p>
            <a:pPr marL="342900" indent="-342900">
              <a:buFont typeface="Wingdings"/>
              <a:buChar char="Ø"/>
            </a:pPr>
            <a:r>
              <a:rPr lang="en-US" sz="1600" dirty="0" err="1">
                <a:ea typeface="+mn-lt"/>
                <a:cs typeface="+mn-lt"/>
              </a:rPr>
              <a:t>Duidelijkere</a:t>
            </a:r>
            <a:r>
              <a:rPr lang="en-US" sz="1600" dirty="0">
                <a:ea typeface="+mn-lt"/>
                <a:cs typeface="+mn-lt"/>
              </a:rPr>
              <a:t> </a:t>
            </a:r>
            <a:r>
              <a:rPr lang="en-US" sz="1600" dirty="0" err="1">
                <a:ea typeface="+mn-lt"/>
                <a:cs typeface="+mn-lt"/>
              </a:rPr>
              <a:t>informatie</a:t>
            </a:r>
            <a:r>
              <a:rPr lang="en-US" sz="1600" dirty="0">
                <a:ea typeface="+mn-lt"/>
                <a:cs typeface="+mn-lt"/>
              </a:rPr>
              <a:t> </a:t>
            </a:r>
            <a:r>
              <a:rPr lang="en-US" sz="1600" dirty="0" err="1">
                <a:ea typeface="+mn-lt"/>
                <a:cs typeface="+mn-lt"/>
              </a:rPr>
              <a:t>vanuit</a:t>
            </a:r>
            <a:r>
              <a:rPr lang="en-US" sz="1600" dirty="0">
                <a:ea typeface="+mn-lt"/>
                <a:cs typeface="+mn-lt"/>
              </a:rPr>
              <a:t> de </a:t>
            </a:r>
            <a:r>
              <a:rPr lang="en-US" sz="1600" dirty="0" err="1">
                <a:ea typeface="+mn-lt"/>
                <a:cs typeface="+mn-lt"/>
              </a:rPr>
              <a:t>gemeente</a:t>
            </a:r>
            <a:r>
              <a:rPr lang="en-US" sz="1600" dirty="0">
                <a:ea typeface="+mn-lt"/>
                <a:cs typeface="+mn-lt"/>
              </a:rPr>
              <a:t> over </a:t>
            </a:r>
            <a:r>
              <a:rPr lang="en-US" sz="1600" dirty="0" err="1">
                <a:ea typeface="+mn-lt"/>
                <a:cs typeface="+mn-lt"/>
              </a:rPr>
              <a:t>afvalregels</a:t>
            </a:r>
            <a:endParaRPr lang="en-US" dirty="0" err="1">
              <a:cs typeface="Calibri" panose="020F0502020204030204"/>
            </a:endParaRPr>
          </a:p>
          <a:p>
            <a:pPr marL="342900" indent="-342900">
              <a:buFont typeface="Wingdings"/>
              <a:buChar char="Ø"/>
            </a:pPr>
            <a:r>
              <a:rPr lang="en-US" sz="1600" dirty="0" err="1">
                <a:ea typeface="+mn-lt"/>
                <a:cs typeface="+mn-lt"/>
              </a:rPr>
              <a:t>Vaker</a:t>
            </a:r>
            <a:r>
              <a:rPr lang="en-US" sz="1600" dirty="0">
                <a:ea typeface="+mn-lt"/>
                <a:cs typeface="+mn-lt"/>
              </a:rPr>
              <a:t> </a:t>
            </a:r>
            <a:r>
              <a:rPr lang="en-US" sz="1600" dirty="0" err="1">
                <a:ea typeface="+mn-lt"/>
                <a:cs typeface="+mn-lt"/>
              </a:rPr>
              <a:t>grof</a:t>
            </a:r>
            <a:r>
              <a:rPr lang="en-US" sz="1600" dirty="0">
                <a:ea typeface="+mn-lt"/>
                <a:cs typeface="+mn-lt"/>
              </a:rPr>
              <a:t> </a:t>
            </a:r>
            <a:r>
              <a:rPr lang="en-US" sz="1600" dirty="0" err="1">
                <a:ea typeface="+mn-lt"/>
                <a:cs typeface="+mn-lt"/>
              </a:rPr>
              <a:t>vuil</a:t>
            </a:r>
            <a:r>
              <a:rPr lang="en-US" sz="1600" dirty="0">
                <a:ea typeface="+mn-lt"/>
                <a:cs typeface="+mn-lt"/>
              </a:rPr>
              <a:t> </a:t>
            </a:r>
            <a:r>
              <a:rPr lang="en-US" sz="1600" dirty="0" err="1">
                <a:ea typeface="+mn-lt"/>
                <a:cs typeface="+mn-lt"/>
              </a:rPr>
              <a:t>ophalen</a:t>
            </a:r>
            <a:r>
              <a:rPr lang="en-US" sz="1600" dirty="0">
                <a:ea typeface="+mn-lt"/>
                <a:cs typeface="+mn-lt"/>
              </a:rPr>
              <a:t> in de </a:t>
            </a:r>
            <a:r>
              <a:rPr lang="en-US" sz="1600" dirty="0" err="1">
                <a:ea typeface="+mn-lt"/>
                <a:cs typeface="+mn-lt"/>
              </a:rPr>
              <a:t>wijken</a:t>
            </a:r>
            <a:endParaRPr lang="en-US" dirty="0" err="1">
              <a:cs typeface="Calibri" panose="020F0502020204030204"/>
            </a:endParaRPr>
          </a:p>
          <a:p>
            <a:pPr marL="342900" indent="-342900">
              <a:buFont typeface="Wingdings"/>
              <a:buChar char="Ø"/>
            </a:pPr>
            <a:r>
              <a:rPr lang="en-US" sz="1600" dirty="0" err="1">
                <a:ea typeface="+mn-lt"/>
                <a:cs typeface="+mn-lt"/>
              </a:rPr>
              <a:t>Deelkasten</a:t>
            </a:r>
            <a:r>
              <a:rPr lang="en-US" sz="1600" dirty="0">
                <a:ea typeface="+mn-lt"/>
                <a:cs typeface="+mn-lt"/>
              </a:rPr>
              <a:t> </a:t>
            </a:r>
            <a:r>
              <a:rPr lang="en-US" sz="1600" dirty="0" err="1">
                <a:ea typeface="+mn-lt"/>
                <a:cs typeface="+mn-lt"/>
              </a:rPr>
              <a:t>voor</a:t>
            </a:r>
            <a:r>
              <a:rPr lang="en-US" sz="1600" dirty="0">
                <a:ea typeface="+mn-lt"/>
                <a:cs typeface="+mn-lt"/>
              </a:rPr>
              <a:t> </a:t>
            </a:r>
            <a:r>
              <a:rPr lang="en-US" sz="1600" dirty="0" err="1">
                <a:ea typeface="+mn-lt"/>
                <a:cs typeface="+mn-lt"/>
              </a:rPr>
              <a:t>nog</a:t>
            </a:r>
            <a:r>
              <a:rPr lang="en-US" sz="1600" dirty="0">
                <a:ea typeface="+mn-lt"/>
                <a:cs typeface="+mn-lt"/>
              </a:rPr>
              <a:t> </a:t>
            </a:r>
            <a:r>
              <a:rPr lang="en-US" sz="1600" dirty="0" err="1">
                <a:ea typeface="+mn-lt"/>
                <a:cs typeface="+mn-lt"/>
              </a:rPr>
              <a:t>bruikbare</a:t>
            </a:r>
            <a:r>
              <a:rPr lang="en-US" sz="1600" dirty="0">
                <a:ea typeface="+mn-lt"/>
                <a:cs typeface="+mn-lt"/>
              </a:rPr>
              <a:t> </a:t>
            </a:r>
            <a:r>
              <a:rPr lang="en-US" sz="1600" dirty="0" err="1">
                <a:ea typeface="+mn-lt"/>
                <a:cs typeface="+mn-lt"/>
              </a:rPr>
              <a:t>goederen</a:t>
            </a:r>
            <a:r>
              <a:rPr lang="en-US" sz="1600" dirty="0">
                <a:ea typeface="+mn-lt"/>
                <a:cs typeface="+mn-lt"/>
              </a:rPr>
              <a:t> </a:t>
            </a:r>
            <a:r>
              <a:rPr lang="en-US" sz="1600" dirty="0" err="1">
                <a:ea typeface="+mn-lt"/>
                <a:cs typeface="+mn-lt"/>
              </a:rPr>
              <a:t>invoeren</a:t>
            </a:r>
            <a:endParaRPr lang="en-US" dirty="0" err="1">
              <a:cs typeface="Calibri" panose="020F0502020204030204"/>
            </a:endParaRPr>
          </a:p>
          <a:p>
            <a:pPr marL="342900" indent="-342900">
              <a:buFont typeface="Wingdings"/>
              <a:buChar char="Ø"/>
            </a:pPr>
            <a:r>
              <a:rPr lang="en-US" sz="1600" dirty="0" err="1">
                <a:ea typeface="+mn-lt"/>
                <a:cs typeface="+mn-lt"/>
              </a:rPr>
              <a:t>Mogelijkheid</a:t>
            </a:r>
            <a:r>
              <a:rPr lang="en-US" sz="1600" dirty="0">
                <a:ea typeface="+mn-lt"/>
                <a:cs typeface="+mn-lt"/>
              </a:rPr>
              <a:t> tot het </a:t>
            </a:r>
            <a:r>
              <a:rPr lang="en-US" sz="1600" dirty="0" err="1">
                <a:ea typeface="+mn-lt"/>
                <a:cs typeface="+mn-lt"/>
              </a:rPr>
              <a:t>scheiden</a:t>
            </a:r>
            <a:r>
              <a:rPr lang="en-US" sz="1600" dirty="0">
                <a:ea typeface="+mn-lt"/>
                <a:cs typeface="+mn-lt"/>
              </a:rPr>
              <a:t> van plastic, </a:t>
            </a:r>
            <a:r>
              <a:rPr lang="en-US" sz="1600" dirty="0" err="1">
                <a:ea typeface="+mn-lt"/>
                <a:cs typeface="+mn-lt"/>
              </a:rPr>
              <a:t>dat</a:t>
            </a:r>
            <a:r>
              <a:rPr lang="en-US" sz="1600" dirty="0">
                <a:ea typeface="+mn-lt"/>
                <a:cs typeface="+mn-lt"/>
              </a:rPr>
              <a:t> </a:t>
            </a:r>
            <a:r>
              <a:rPr lang="en-US" sz="1600" dirty="0" err="1">
                <a:ea typeface="+mn-lt"/>
                <a:cs typeface="+mn-lt"/>
              </a:rPr>
              <a:t>scheelt</a:t>
            </a:r>
            <a:r>
              <a:rPr lang="en-US" sz="1600" dirty="0">
                <a:ea typeface="+mn-lt"/>
                <a:cs typeface="+mn-lt"/>
              </a:rPr>
              <a:t> </a:t>
            </a:r>
            <a:r>
              <a:rPr lang="en-US" sz="1600" dirty="0" err="1">
                <a:ea typeface="+mn-lt"/>
                <a:cs typeface="+mn-lt"/>
              </a:rPr>
              <a:t>enorm</a:t>
            </a:r>
            <a:r>
              <a:rPr lang="en-US" sz="1600" dirty="0">
                <a:ea typeface="+mn-lt"/>
                <a:cs typeface="+mn-lt"/>
              </a:rPr>
              <a:t> </a:t>
            </a:r>
            <a:r>
              <a:rPr lang="en-US" sz="1600" dirty="0" err="1">
                <a:ea typeface="+mn-lt"/>
                <a:cs typeface="+mn-lt"/>
              </a:rPr>
              <a:t>veel</a:t>
            </a:r>
            <a:r>
              <a:rPr lang="en-US" sz="1600" dirty="0">
                <a:ea typeface="+mn-lt"/>
                <a:cs typeface="+mn-lt"/>
              </a:rPr>
              <a:t> </a:t>
            </a:r>
            <a:r>
              <a:rPr lang="en-US" sz="1600" dirty="0" err="1">
                <a:ea typeface="+mn-lt"/>
                <a:cs typeface="+mn-lt"/>
              </a:rPr>
              <a:t>afval</a:t>
            </a:r>
            <a:r>
              <a:rPr lang="en-US" sz="1600" dirty="0">
                <a:ea typeface="+mn-lt"/>
                <a:cs typeface="+mn-lt"/>
              </a:rPr>
              <a:t> in de containers</a:t>
            </a:r>
            <a:endParaRPr lang="en-US" dirty="0">
              <a:cs typeface="Calibri" panose="020F0502020204030204"/>
            </a:endParaRPr>
          </a:p>
          <a:p>
            <a:pPr marL="285750" indent="-285750">
              <a:buFont typeface="Arial"/>
              <a:buChar char="•"/>
            </a:pPr>
            <a:endParaRPr lang="en-US" sz="1600" dirty="0">
              <a:cs typeface="Calibri"/>
            </a:endParaRPr>
          </a:p>
        </p:txBody>
      </p:sp>
      <p:pic>
        <p:nvPicPr>
          <p:cNvPr id="4" name="Afbeelding 5" descr="Afbeelding met boom, buiten, bos, bebost&#10;&#10;Automatisch gegenereerde beschrijving">
            <a:extLst>
              <a:ext uri="{FF2B5EF4-FFF2-40B4-BE49-F238E27FC236}">
                <a16:creationId xmlns:a16="http://schemas.microsoft.com/office/drawing/2014/main" id="{92BEF306-F92C-4F0F-AA7E-35EB79E4E6C1}"/>
              </a:ext>
            </a:extLst>
          </p:cNvPr>
          <p:cNvPicPr>
            <a:picLocks noChangeAspect="1"/>
          </p:cNvPicPr>
          <p:nvPr/>
        </p:nvPicPr>
        <p:blipFill rotWithShape="1">
          <a:blip r:embed="rId3"/>
          <a:srcRect l="15662" t="2028" r="202" b="2028"/>
          <a:stretch/>
        </p:blipFill>
        <p:spPr>
          <a:xfrm>
            <a:off x="8277858" y="1044019"/>
            <a:ext cx="5127962" cy="5846781"/>
          </a:xfrm>
          <a:prstGeom prst="rect">
            <a:avLst/>
          </a:prstGeom>
        </p:spPr>
      </p:pic>
    </p:spTree>
    <p:extLst>
      <p:ext uri="{BB962C8B-B14F-4D97-AF65-F5344CB8AC3E}">
        <p14:creationId xmlns:p14="http://schemas.microsoft.com/office/powerpoint/2010/main" val="733792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7C0496F-0C30-4D11-A8BF-F457DBA95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 y="-13101"/>
            <a:ext cx="12188152" cy="6856263"/>
          </a:xfrm>
          <a:prstGeom prst="rect">
            <a:avLst/>
          </a:prstGeom>
        </p:spPr>
      </p:pic>
      <p:sp>
        <p:nvSpPr>
          <p:cNvPr id="9" name="Titel 1">
            <a:extLst>
              <a:ext uri="{FF2B5EF4-FFF2-40B4-BE49-F238E27FC236}">
                <a16:creationId xmlns:a16="http://schemas.microsoft.com/office/drawing/2014/main" id="{460A9D2E-80EC-42CC-AB3A-E77A6A95D4D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latin typeface="Montserrat ExtraBold"/>
              </a:rPr>
              <a:t>Oplossingen vanuit de huurders</a:t>
            </a:r>
            <a:endParaRPr lang="nl-NL"/>
          </a:p>
        </p:txBody>
      </p:sp>
      <p:sp>
        <p:nvSpPr>
          <p:cNvPr id="3" name="Tekstvak 2">
            <a:extLst>
              <a:ext uri="{FF2B5EF4-FFF2-40B4-BE49-F238E27FC236}">
                <a16:creationId xmlns:a16="http://schemas.microsoft.com/office/drawing/2014/main" id="{C1D3E284-33AB-4688-9E81-1358B042AD45}"/>
              </a:ext>
            </a:extLst>
          </p:cNvPr>
          <p:cNvSpPr txBox="1"/>
          <p:nvPr/>
        </p:nvSpPr>
        <p:spPr>
          <a:xfrm>
            <a:off x="747540" y="1387173"/>
            <a:ext cx="707046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err="1">
                <a:ea typeface="+mn-lt"/>
                <a:cs typeface="+mn-lt"/>
              </a:rPr>
              <a:t>Oplossingen</a:t>
            </a:r>
            <a:r>
              <a:rPr lang="en-US" sz="1600" b="1" dirty="0">
                <a:ea typeface="+mn-lt"/>
                <a:cs typeface="+mn-lt"/>
              </a:rPr>
              <a:t> </a:t>
            </a:r>
            <a:r>
              <a:rPr lang="en-US" sz="1600" b="1" dirty="0" err="1">
                <a:ea typeface="+mn-lt"/>
                <a:cs typeface="+mn-lt"/>
              </a:rPr>
              <a:t>volgens</a:t>
            </a:r>
            <a:r>
              <a:rPr lang="en-US" sz="1600" b="1" dirty="0">
                <a:ea typeface="+mn-lt"/>
                <a:cs typeface="+mn-lt"/>
              </a:rPr>
              <a:t> </a:t>
            </a:r>
            <a:r>
              <a:rPr lang="en-US" sz="1600" b="1" dirty="0" err="1">
                <a:ea typeface="+mn-lt"/>
                <a:cs typeface="+mn-lt"/>
              </a:rPr>
              <a:t>onze</a:t>
            </a:r>
            <a:r>
              <a:rPr lang="en-US" sz="1600" b="1" dirty="0">
                <a:ea typeface="+mn-lt"/>
                <a:cs typeface="+mn-lt"/>
              </a:rPr>
              <a:t> </a:t>
            </a:r>
            <a:r>
              <a:rPr lang="en-US" sz="1600" b="1" dirty="0" err="1">
                <a:ea typeface="+mn-lt"/>
                <a:cs typeface="+mn-lt"/>
              </a:rPr>
              <a:t>huurders</a:t>
            </a:r>
            <a:r>
              <a:rPr lang="en-US" sz="1600" b="1" dirty="0">
                <a:ea typeface="+mn-lt"/>
                <a:cs typeface="+mn-lt"/>
              </a:rPr>
              <a:t>:</a:t>
            </a:r>
            <a:endParaRPr lang="en-US" sz="1600" b="1">
              <a:cs typeface="Calibri"/>
            </a:endParaRPr>
          </a:p>
          <a:p>
            <a:pPr marL="285750" indent="-285750">
              <a:buFont typeface="Wingdings"/>
              <a:buChar char="Ø"/>
            </a:pPr>
            <a:endParaRPr lang="en-US" sz="1600" dirty="0">
              <a:ea typeface="+mn-lt"/>
              <a:cs typeface="+mn-lt"/>
            </a:endParaRPr>
          </a:p>
          <a:p>
            <a:pPr marL="285750" indent="-285750">
              <a:buFont typeface="Wingdings"/>
              <a:buChar char="Ø"/>
            </a:pPr>
            <a:endParaRPr lang="en-US" sz="1600" dirty="0">
              <a:cs typeface="Calibri" panose="020F0502020204030204"/>
            </a:endParaRPr>
          </a:p>
          <a:p>
            <a:pPr marL="285750" indent="-285750">
              <a:buFont typeface="Wingdings"/>
              <a:buChar char="Ø"/>
            </a:pPr>
            <a:r>
              <a:rPr lang="en-US" sz="1600" dirty="0" err="1">
                <a:ea typeface="+mn-lt"/>
                <a:cs typeface="+mn-lt"/>
              </a:rPr>
              <a:t>Verpakkingsindustrie</a:t>
            </a:r>
            <a:r>
              <a:rPr lang="en-US" sz="1600" dirty="0">
                <a:ea typeface="+mn-lt"/>
                <a:cs typeface="+mn-lt"/>
              </a:rPr>
              <a:t> </a:t>
            </a:r>
            <a:r>
              <a:rPr lang="en-US" sz="1600" dirty="0" err="1">
                <a:ea typeface="+mn-lt"/>
                <a:cs typeface="+mn-lt"/>
              </a:rPr>
              <a:t>aanpakken</a:t>
            </a:r>
            <a:endParaRPr lang="en-US" dirty="0" err="1">
              <a:cs typeface="Calibri" panose="020F0502020204030204"/>
            </a:endParaRPr>
          </a:p>
          <a:p>
            <a:pPr marL="285750" indent="-285750">
              <a:buFont typeface="Wingdings"/>
              <a:buChar char="Ø"/>
            </a:pPr>
            <a:r>
              <a:rPr lang="en-US" sz="1600" err="1">
                <a:ea typeface="+mn-lt"/>
                <a:cs typeface="+mn-lt"/>
              </a:rPr>
              <a:t>Duidelijke</a:t>
            </a:r>
            <a:r>
              <a:rPr lang="en-US" sz="1600" dirty="0">
                <a:ea typeface="+mn-lt"/>
                <a:cs typeface="+mn-lt"/>
              </a:rPr>
              <a:t> </a:t>
            </a:r>
            <a:r>
              <a:rPr lang="en-US" sz="1600" err="1">
                <a:ea typeface="+mn-lt"/>
                <a:cs typeface="+mn-lt"/>
              </a:rPr>
              <a:t>borden</a:t>
            </a:r>
            <a:r>
              <a:rPr lang="en-US" sz="1600" dirty="0">
                <a:ea typeface="+mn-lt"/>
                <a:cs typeface="+mn-lt"/>
              </a:rPr>
              <a:t>/stickers met </a:t>
            </a:r>
            <a:r>
              <a:rPr lang="en-US" sz="1600" err="1">
                <a:ea typeface="+mn-lt"/>
                <a:cs typeface="+mn-lt"/>
              </a:rPr>
              <a:t>wanneer</a:t>
            </a:r>
            <a:r>
              <a:rPr lang="en-US" sz="1600" dirty="0">
                <a:ea typeface="+mn-lt"/>
                <a:cs typeface="+mn-lt"/>
              </a:rPr>
              <a:t> </a:t>
            </a:r>
            <a:r>
              <a:rPr lang="en-US" sz="1600" err="1">
                <a:ea typeface="+mn-lt"/>
                <a:cs typeface="+mn-lt"/>
              </a:rPr>
              <a:t>en</a:t>
            </a:r>
            <a:r>
              <a:rPr lang="en-US" sz="1600" dirty="0">
                <a:ea typeface="+mn-lt"/>
                <a:cs typeface="+mn-lt"/>
              </a:rPr>
              <a:t> hoe lang </a:t>
            </a:r>
            <a:r>
              <a:rPr lang="en-US" sz="1600" err="1">
                <a:ea typeface="+mn-lt"/>
                <a:cs typeface="+mn-lt"/>
              </a:rPr>
              <a:t>een</a:t>
            </a:r>
            <a:r>
              <a:rPr lang="en-US" sz="1600" dirty="0">
                <a:ea typeface="+mn-lt"/>
                <a:cs typeface="+mn-lt"/>
              </a:rPr>
              <a:t> container </a:t>
            </a:r>
            <a:r>
              <a:rPr lang="en-US" sz="1600" err="1">
                <a:ea typeface="+mn-lt"/>
                <a:cs typeface="+mn-lt"/>
              </a:rPr>
              <a:t>aan</a:t>
            </a:r>
            <a:r>
              <a:rPr lang="en-US" sz="1600" dirty="0">
                <a:ea typeface="+mn-lt"/>
                <a:cs typeface="+mn-lt"/>
              </a:rPr>
              <a:t> de </a:t>
            </a:r>
            <a:r>
              <a:rPr lang="en-US" sz="1600" err="1">
                <a:ea typeface="+mn-lt"/>
                <a:cs typeface="+mn-lt"/>
              </a:rPr>
              <a:t>weg</a:t>
            </a:r>
            <a:r>
              <a:rPr lang="en-US" sz="1600" dirty="0">
                <a:ea typeface="+mn-lt"/>
                <a:cs typeface="+mn-lt"/>
              </a:rPr>
              <a:t> mag </a:t>
            </a:r>
            <a:r>
              <a:rPr lang="en-US" sz="1600" err="1">
                <a:ea typeface="+mn-lt"/>
                <a:cs typeface="+mn-lt"/>
              </a:rPr>
              <a:t>staan</a:t>
            </a:r>
            <a:endParaRPr lang="en-US" err="1">
              <a:cs typeface="Calibri" panose="020F0502020204030204"/>
            </a:endParaRPr>
          </a:p>
          <a:p>
            <a:pPr marL="285750" indent="-285750">
              <a:buFont typeface="Wingdings"/>
              <a:buChar char="Ø"/>
            </a:pPr>
            <a:r>
              <a:rPr lang="en-US" sz="1600" dirty="0">
                <a:ea typeface="+mn-lt"/>
                <a:cs typeface="+mn-lt"/>
              </a:rPr>
              <a:t>Geen </a:t>
            </a:r>
            <a:r>
              <a:rPr lang="en-US" sz="1600" err="1">
                <a:ea typeface="+mn-lt"/>
                <a:cs typeface="+mn-lt"/>
              </a:rPr>
              <a:t>diftar</a:t>
            </a:r>
            <a:r>
              <a:rPr lang="en-US" sz="1600" dirty="0">
                <a:ea typeface="+mn-lt"/>
                <a:cs typeface="+mn-lt"/>
              </a:rPr>
              <a:t>, want </a:t>
            </a:r>
            <a:r>
              <a:rPr lang="en-US" sz="1600" err="1">
                <a:ea typeface="+mn-lt"/>
                <a:cs typeface="+mn-lt"/>
              </a:rPr>
              <a:t>opruimen</a:t>
            </a:r>
            <a:r>
              <a:rPr lang="en-US" sz="1600" dirty="0">
                <a:ea typeface="+mn-lt"/>
                <a:cs typeface="+mn-lt"/>
              </a:rPr>
              <a:t> </a:t>
            </a:r>
            <a:r>
              <a:rPr lang="en-US" sz="1600" err="1">
                <a:ea typeface="+mn-lt"/>
                <a:cs typeface="+mn-lt"/>
              </a:rPr>
              <a:t>voor</a:t>
            </a:r>
            <a:r>
              <a:rPr lang="en-US" sz="1600" dirty="0">
                <a:ea typeface="+mn-lt"/>
                <a:cs typeface="+mn-lt"/>
              </a:rPr>
              <a:t> </a:t>
            </a:r>
            <a:r>
              <a:rPr lang="en-US" sz="1600" err="1">
                <a:ea typeface="+mn-lt"/>
                <a:cs typeface="+mn-lt"/>
              </a:rPr>
              <a:t>een</a:t>
            </a:r>
            <a:r>
              <a:rPr lang="en-US" sz="1600" dirty="0">
                <a:ea typeface="+mn-lt"/>
                <a:cs typeface="+mn-lt"/>
              </a:rPr>
              <a:t> </a:t>
            </a:r>
            <a:r>
              <a:rPr lang="en-US" sz="1600" err="1">
                <a:ea typeface="+mn-lt"/>
                <a:cs typeface="+mn-lt"/>
              </a:rPr>
              <a:t>ander</a:t>
            </a:r>
            <a:r>
              <a:rPr lang="en-US" sz="1600" dirty="0">
                <a:ea typeface="+mn-lt"/>
                <a:cs typeface="+mn-lt"/>
              </a:rPr>
              <a:t> </a:t>
            </a:r>
            <a:r>
              <a:rPr lang="en-US" sz="1600" err="1">
                <a:ea typeface="+mn-lt"/>
                <a:cs typeface="+mn-lt"/>
              </a:rPr>
              <a:t>kost</a:t>
            </a:r>
            <a:r>
              <a:rPr lang="en-US" sz="1600" dirty="0">
                <a:ea typeface="+mn-lt"/>
                <a:cs typeface="+mn-lt"/>
              </a:rPr>
              <a:t> </a:t>
            </a:r>
            <a:r>
              <a:rPr lang="en-US" sz="1600" err="1">
                <a:ea typeface="+mn-lt"/>
                <a:cs typeface="+mn-lt"/>
              </a:rPr>
              <a:t>straks</a:t>
            </a:r>
            <a:r>
              <a:rPr lang="en-US" sz="1600" dirty="0">
                <a:ea typeface="+mn-lt"/>
                <a:cs typeface="+mn-lt"/>
              </a:rPr>
              <a:t> geld </a:t>
            </a:r>
            <a:r>
              <a:rPr lang="en-US" sz="1600" err="1">
                <a:ea typeface="+mn-lt"/>
                <a:cs typeface="+mn-lt"/>
              </a:rPr>
              <a:t>en</a:t>
            </a:r>
            <a:r>
              <a:rPr lang="en-US" sz="1600" dirty="0">
                <a:ea typeface="+mn-lt"/>
                <a:cs typeface="+mn-lt"/>
              </a:rPr>
              <a:t> </a:t>
            </a:r>
            <a:r>
              <a:rPr lang="en-US" sz="1600" err="1">
                <a:ea typeface="+mn-lt"/>
                <a:cs typeface="+mn-lt"/>
              </a:rPr>
              <a:t>dat</a:t>
            </a:r>
            <a:r>
              <a:rPr lang="en-US" sz="1600" dirty="0">
                <a:ea typeface="+mn-lt"/>
                <a:cs typeface="+mn-lt"/>
              </a:rPr>
              <a:t> </a:t>
            </a:r>
            <a:r>
              <a:rPr lang="en-US" sz="1600" err="1">
                <a:ea typeface="+mn-lt"/>
                <a:cs typeface="+mn-lt"/>
              </a:rPr>
              <a:t>motiveert</a:t>
            </a:r>
            <a:r>
              <a:rPr lang="en-US" sz="1600" dirty="0">
                <a:ea typeface="+mn-lt"/>
                <a:cs typeface="+mn-lt"/>
              </a:rPr>
              <a:t> </a:t>
            </a:r>
            <a:r>
              <a:rPr lang="en-US" sz="1600" err="1">
                <a:ea typeface="+mn-lt"/>
                <a:cs typeface="+mn-lt"/>
              </a:rPr>
              <a:t>niet</a:t>
            </a:r>
            <a:endParaRPr lang="en-US" err="1">
              <a:cs typeface="Calibri" panose="020F0502020204030204"/>
            </a:endParaRPr>
          </a:p>
          <a:p>
            <a:pPr marL="285750" indent="-285750">
              <a:buFont typeface="Wingdings"/>
              <a:buChar char="Ø"/>
            </a:pPr>
            <a:r>
              <a:rPr lang="en-US" sz="1600" dirty="0">
                <a:ea typeface="+mn-lt"/>
                <a:cs typeface="+mn-lt"/>
              </a:rPr>
              <a:t>Slot of chip op container</a:t>
            </a:r>
            <a:endParaRPr lang="en-US" dirty="0">
              <a:cs typeface="Calibri" panose="020F0502020204030204"/>
            </a:endParaRPr>
          </a:p>
          <a:p>
            <a:pPr marL="285750" indent="-285750">
              <a:buFont typeface="Wingdings"/>
              <a:buChar char="Ø"/>
            </a:pPr>
            <a:r>
              <a:rPr lang="en-US" sz="1600" dirty="0">
                <a:ea typeface="+mn-lt"/>
                <a:cs typeface="+mn-lt"/>
              </a:rPr>
              <a:t>Als er </a:t>
            </a:r>
            <a:r>
              <a:rPr lang="en-US" sz="1600" err="1">
                <a:ea typeface="+mn-lt"/>
                <a:cs typeface="+mn-lt"/>
              </a:rPr>
              <a:t>een</a:t>
            </a:r>
            <a:r>
              <a:rPr lang="en-US" sz="1600" dirty="0">
                <a:ea typeface="+mn-lt"/>
                <a:cs typeface="+mn-lt"/>
              </a:rPr>
              <a:t> melding </a:t>
            </a:r>
            <a:r>
              <a:rPr lang="en-US" sz="1600" err="1">
                <a:ea typeface="+mn-lt"/>
                <a:cs typeface="+mn-lt"/>
              </a:rPr>
              <a:t>wordt</a:t>
            </a:r>
            <a:r>
              <a:rPr lang="en-US" sz="1600" dirty="0">
                <a:ea typeface="+mn-lt"/>
                <a:cs typeface="+mn-lt"/>
              </a:rPr>
              <a:t> </a:t>
            </a:r>
            <a:r>
              <a:rPr lang="en-US" sz="1600" err="1">
                <a:ea typeface="+mn-lt"/>
                <a:cs typeface="+mn-lt"/>
              </a:rPr>
              <a:t>gemaakt</a:t>
            </a:r>
            <a:r>
              <a:rPr lang="en-US" sz="1600" dirty="0">
                <a:ea typeface="+mn-lt"/>
                <a:cs typeface="+mn-lt"/>
              </a:rPr>
              <a:t> van </a:t>
            </a:r>
            <a:r>
              <a:rPr lang="en-US" sz="1600" err="1">
                <a:ea typeface="+mn-lt"/>
                <a:cs typeface="+mn-lt"/>
              </a:rPr>
              <a:t>afval</a:t>
            </a:r>
            <a:r>
              <a:rPr lang="en-US" sz="1600" dirty="0">
                <a:ea typeface="+mn-lt"/>
                <a:cs typeface="+mn-lt"/>
              </a:rPr>
              <a:t>, dan </a:t>
            </a:r>
            <a:r>
              <a:rPr lang="en-US" sz="1600" err="1">
                <a:ea typeface="+mn-lt"/>
                <a:cs typeface="+mn-lt"/>
              </a:rPr>
              <a:t>ook</a:t>
            </a:r>
            <a:r>
              <a:rPr lang="en-US" sz="1600" dirty="0">
                <a:ea typeface="+mn-lt"/>
                <a:cs typeface="+mn-lt"/>
              </a:rPr>
              <a:t> </a:t>
            </a:r>
            <a:r>
              <a:rPr lang="en-US" sz="1600" err="1">
                <a:ea typeface="+mn-lt"/>
                <a:cs typeface="+mn-lt"/>
              </a:rPr>
              <a:t>actie</a:t>
            </a:r>
            <a:r>
              <a:rPr lang="en-US" sz="1600" dirty="0">
                <a:ea typeface="+mn-lt"/>
                <a:cs typeface="+mn-lt"/>
              </a:rPr>
              <a:t> </a:t>
            </a:r>
            <a:r>
              <a:rPr lang="en-US" sz="1600" err="1">
                <a:ea typeface="+mn-lt"/>
                <a:cs typeface="+mn-lt"/>
              </a:rPr>
              <a:t>ondernemen</a:t>
            </a:r>
            <a:endParaRPr lang="en-US" err="1">
              <a:cs typeface="Calibri" panose="020F0502020204030204"/>
            </a:endParaRPr>
          </a:p>
          <a:p>
            <a:pPr marL="285750" indent="-285750">
              <a:buFont typeface="Wingdings"/>
              <a:buChar char="Ø"/>
            </a:pPr>
            <a:r>
              <a:rPr lang="en-US" sz="1600" err="1">
                <a:ea typeface="+mn-lt"/>
                <a:cs typeface="+mn-lt"/>
              </a:rPr>
              <a:t>Belonen</a:t>
            </a:r>
            <a:r>
              <a:rPr lang="en-US" sz="1600" dirty="0">
                <a:ea typeface="+mn-lt"/>
                <a:cs typeface="+mn-lt"/>
              </a:rPr>
              <a:t> </a:t>
            </a:r>
            <a:r>
              <a:rPr lang="en-US" sz="1600" err="1">
                <a:ea typeface="+mn-lt"/>
                <a:cs typeface="+mn-lt"/>
              </a:rPr>
              <a:t>als</a:t>
            </a:r>
            <a:r>
              <a:rPr lang="en-US" sz="1600" dirty="0">
                <a:ea typeface="+mn-lt"/>
                <a:cs typeface="+mn-lt"/>
              </a:rPr>
              <a:t> </a:t>
            </a:r>
            <a:r>
              <a:rPr lang="en-US" sz="1600" err="1">
                <a:ea typeface="+mn-lt"/>
                <a:cs typeface="+mn-lt"/>
              </a:rPr>
              <a:t>mensen</a:t>
            </a:r>
            <a:r>
              <a:rPr lang="en-US" sz="1600" dirty="0">
                <a:ea typeface="+mn-lt"/>
                <a:cs typeface="+mn-lt"/>
              </a:rPr>
              <a:t> </a:t>
            </a:r>
            <a:r>
              <a:rPr lang="en-US" sz="1600" err="1">
                <a:ea typeface="+mn-lt"/>
                <a:cs typeface="+mn-lt"/>
              </a:rPr>
              <a:t>hun</a:t>
            </a:r>
            <a:r>
              <a:rPr lang="en-US" sz="1600" dirty="0">
                <a:ea typeface="+mn-lt"/>
                <a:cs typeface="+mn-lt"/>
              </a:rPr>
              <a:t> </a:t>
            </a:r>
            <a:r>
              <a:rPr lang="en-US" sz="1600" err="1">
                <a:ea typeface="+mn-lt"/>
                <a:cs typeface="+mn-lt"/>
              </a:rPr>
              <a:t>spullen</a:t>
            </a:r>
            <a:r>
              <a:rPr lang="en-US" sz="1600" dirty="0">
                <a:ea typeface="+mn-lt"/>
                <a:cs typeface="+mn-lt"/>
              </a:rPr>
              <a:t> </a:t>
            </a:r>
            <a:r>
              <a:rPr lang="en-US" sz="1600" err="1">
                <a:ea typeface="+mn-lt"/>
                <a:cs typeface="+mn-lt"/>
              </a:rPr>
              <a:t>netjes</a:t>
            </a:r>
            <a:r>
              <a:rPr lang="en-US" sz="1600" dirty="0">
                <a:ea typeface="+mn-lt"/>
                <a:cs typeface="+mn-lt"/>
              </a:rPr>
              <a:t> </a:t>
            </a:r>
            <a:r>
              <a:rPr lang="en-US" sz="1600" err="1">
                <a:ea typeface="+mn-lt"/>
                <a:cs typeface="+mn-lt"/>
              </a:rPr>
              <a:t>wegbrengen</a:t>
            </a:r>
            <a:r>
              <a:rPr lang="en-US" sz="1600" dirty="0">
                <a:ea typeface="+mn-lt"/>
                <a:cs typeface="+mn-lt"/>
              </a:rPr>
              <a:t>/</a:t>
            </a:r>
            <a:r>
              <a:rPr lang="en-US" sz="1600" err="1">
                <a:ea typeface="+mn-lt"/>
                <a:cs typeface="+mn-lt"/>
              </a:rPr>
              <a:t>scheiden</a:t>
            </a:r>
            <a:r>
              <a:rPr lang="en-US" sz="1600" dirty="0">
                <a:ea typeface="+mn-lt"/>
                <a:cs typeface="+mn-lt"/>
              </a:rPr>
              <a:t>/</a:t>
            </a:r>
            <a:r>
              <a:rPr lang="en-US" sz="1600" err="1">
                <a:ea typeface="+mn-lt"/>
                <a:cs typeface="+mn-lt"/>
              </a:rPr>
              <a:t>opruimen</a:t>
            </a:r>
            <a:endParaRPr lang="en-US" err="1">
              <a:cs typeface="Calibri" panose="020F0502020204030204"/>
            </a:endParaRPr>
          </a:p>
          <a:p>
            <a:pPr marL="285750" indent="-285750">
              <a:buFont typeface="Wingdings"/>
              <a:buChar char="Ø"/>
            </a:pPr>
            <a:r>
              <a:rPr lang="en-US" sz="1600" err="1">
                <a:ea typeface="+mn-lt"/>
                <a:cs typeface="+mn-lt"/>
              </a:rPr>
              <a:t>Himmeldei</a:t>
            </a:r>
            <a:r>
              <a:rPr lang="en-US" sz="1600" dirty="0">
                <a:ea typeface="+mn-lt"/>
                <a:cs typeface="+mn-lt"/>
              </a:rPr>
              <a:t> </a:t>
            </a:r>
            <a:r>
              <a:rPr lang="en-US" sz="1600" err="1">
                <a:ea typeface="+mn-lt"/>
                <a:cs typeface="+mn-lt"/>
              </a:rPr>
              <a:t>organiseren</a:t>
            </a:r>
            <a:r>
              <a:rPr lang="en-US" sz="1600" dirty="0">
                <a:ea typeface="+mn-lt"/>
                <a:cs typeface="+mn-lt"/>
              </a:rPr>
              <a:t> – met </a:t>
            </a:r>
            <a:r>
              <a:rPr lang="en-US" sz="1600" err="1">
                <a:ea typeface="+mn-lt"/>
                <a:cs typeface="+mn-lt"/>
              </a:rPr>
              <a:t>elkaar</a:t>
            </a:r>
            <a:r>
              <a:rPr lang="en-US" sz="1600" dirty="0">
                <a:ea typeface="+mn-lt"/>
                <a:cs typeface="+mn-lt"/>
              </a:rPr>
              <a:t> </a:t>
            </a:r>
            <a:r>
              <a:rPr lang="en-US" sz="1600" err="1">
                <a:ea typeface="+mn-lt"/>
                <a:cs typeface="+mn-lt"/>
              </a:rPr>
              <a:t>opruimen</a:t>
            </a:r>
            <a:endParaRPr lang="en-US" err="1">
              <a:cs typeface="Calibri" panose="020F0502020204030204"/>
            </a:endParaRPr>
          </a:p>
          <a:p>
            <a:pPr marL="285750" indent="-285750">
              <a:buFont typeface="Wingdings"/>
              <a:buChar char="Ø"/>
            </a:pPr>
            <a:r>
              <a:rPr lang="en-US" sz="1600" dirty="0">
                <a:ea typeface="+mn-lt"/>
                <a:cs typeface="+mn-lt"/>
              </a:rPr>
              <a:t>Campagne om </a:t>
            </a:r>
            <a:r>
              <a:rPr lang="en-US" sz="1600" err="1">
                <a:ea typeface="+mn-lt"/>
                <a:cs typeface="+mn-lt"/>
              </a:rPr>
              <a:t>wijkbewoners</a:t>
            </a:r>
            <a:r>
              <a:rPr lang="en-US" sz="1600" dirty="0">
                <a:ea typeface="+mn-lt"/>
                <a:cs typeface="+mn-lt"/>
              </a:rPr>
              <a:t> </a:t>
            </a:r>
            <a:r>
              <a:rPr lang="en-US" sz="1600" err="1">
                <a:ea typeface="+mn-lt"/>
                <a:cs typeface="+mn-lt"/>
              </a:rPr>
              <a:t>te</a:t>
            </a:r>
            <a:r>
              <a:rPr lang="en-US" sz="1600" dirty="0">
                <a:ea typeface="+mn-lt"/>
                <a:cs typeface="+mn-lt"/>
              </a:rPr>
              <a:t> </a:t>
            </a:r>
            <a:r>
              <a:rPr lang="en-US" sz="1600" err="1">
                <a:ea typeface="+mn-lt"/>
                <a:cs typeface="+mn-lt"/>
              </a:rPr>
              <a:t>overtuigen</a:t>
            </a:r>
            <a:r>
              <a:rPr lang="en-US" sz="1600" dirty="0">
                <a:ea typeface="+mn-lt"/>
                <a:cs typeface="+mn-lt"/>
              </a:rPr>
              <a:t> </a:t>
            </a:r>
            <a:r>
              <a:rPr lang="en-US" sz="1600" err="1">
                <a:ea typeface="+mn-lt"/>
                <a:cs typeface="+mn-lt"/>
              </a:rPr>
              <a:t>dat</a:t>
            </a:r>
            <a:r>
              <a:rPr lang="en-US" sz="1600" dirty="0">
                <a:ea typeface="+mn-lt"/>
                <a:cs typeface="+mn-lt"/>
              </a:rPr>
              <a:t> je </a:t>
            </a:r>
            <a:r>
              <a:rPr lang="en-US" sz="1600" err="1">
                <a:ea typeface="+mn-lt"/>
                <a:cs typeface="+mn-lt"/>
              </a:rPr>
              <a:t>zelf</a:t>
            </a:r>
            <a:r>
              <a:rPr lang="en-US" sz="1600" dirty="0">
                <a:ea typeface="+mn-lt"/>
                <a:cs typeface="+mn-lt"/>
              </a:rPr>
              <a:t> </a:t>
            </a:r>
            <a:r>
              <a:rPr lang="en-US" sz="1600" err="1">
                <a:ea typeface="+mn-lt"/>
                <a:cs typeface="+mn-lt"/>
              </a:rPr>
              <a:t>iets</a:t>
            </a:r>
            <a:r>
              <a:rPr lang="en-US" sz="1600" dirty="0">
                <a:ea typeface="+mn-lt"/>
                <a:cs typeface="+mn-lt"/>
              </a:rPr>
              <a:t> </a:t>
            </a:r>
            <a:r>
              <a:rPr lang="en-US" sz="1600" err="1">
                <a:ea typeface="+mn-lt"/>
                <a:cs typeface="+mn-lt"/>
              </a:rPr>
              <a:t>kunt</a:t>
            </a:r>
            <a:r>
              <a:rPr lang="en-US" sz="1600" dirty="0">
                <a:ea typeface="+mn-lt"/>
                <a:cs typeface="+mn-lt"/>
              </a:rPr>
              <a:t> </a:t>
            </a:r>
            <a:r>
              <a:rPr lang="en-US" sz="1600" err="1">
                <a:ea typeface="+mn-lt"/>
                <a:cs typeface="+mn-lt"/>
              </a:rPr>
              <a:t>doen</a:t>
            </a:r>
            <a:r>
              <a:rPr lang="en-US" sz="1600" dirty="0">
                <a:ea typeface="+mn-lt"/>
                <a:cs typeface="+mn-lt"/>
              </a:rPr>
              <a:t> om je </a:t>
            </a:r>
            <a:r>
              <a:rPr lang="en-US" sz="1600" err="1">
                <a:ea typeface="+mn-lt"/>
                <a:cs typeface="+mn-lt"/>
              </a:rPr>
              <a:t>wijk</a:t>
            </a:r>
            <a:r>
              <a:rPr lang="en-US" sz="1600" dirty="0">
                <a:ea typeface="+mn-lt"/>
                <a:cs typeface="+mn-lt"/>
              </a:rPr>
              <a:t> </a:t>
            </a:r>
            <a:r>
              <a:rPr lang="en-US" sz="1600" err="1">
                <a:ea typeface="+mn-lt"/>
                <a:cs typeface="+mn-lt"/>
              </a:rPr>
              <a:t>mooi</a:t>
            </a:r>
            <a:r>
              <a:rPr lang="en-US" sz="1600" dirty="0">
                <a:ea typeface="+mn-lt"/>
                <a:cs typeface="+mn-lt"/>
              </a:rPr>
              <a:t> </a:t>
            </a:r>
            <a:r>
              <a:rPr lang="en-US" sz="1600" err="1">
                <a:ea typeface="+mn-lt"/>
                <a:cs typeface="+mn-lt"/>
              </a:rPr>
              <a:t>te</a:t>
            </a:r>
            <a:r>
              <a:rPr lang="en-US" sz="1600" dirty="0">
                <a:ea typeface="+mn-lt"/>
                <a:cs typeface="+mn-lt"/>
              </a:rPr>
              <a:t> </a:t>
            </a:r>
            <a:r>
              <a:rPr lang="en-US" sz="1600" err="1">
                <a:ea typeface="+mn-lt"/>
                <a:cs typeface="+mn-lt"/>
              </a:rPr>
              <a:t>houden</a:t>
            </a:r>
            <a:endParaRPr lang="en-US" err="1">
              <a:cs typeface="Calibri" panose="020F0502020204030204"/>
            </a:endParaRPr>
          </a:p>
          <a:p>
            <a:pPr marL="285750" indent="-285750">
              <a:buFont typeface="Wingdings"/>
              <a:buChar char="Ø"/>
            </a:pPr>
            <a:r>
              <a:rPr lang="en-US" sz="1600" err="1">
                <a:ea typeface="+mn-lt"/>
                <a:cs typeface="+mn-lt"/>
              </a:rPr>
              <a:t>Volgend</a:t>
            </a:r>
            <a:r>
              <a:rPr lang="en-US" sz="1600" dirty="0">
                <a:ea typeface="+mn-lt"/>
                <a:cs typeface="+mn-lt"/>
              </a:rPr>
              <a:t> op de route van de </a:t>
            </a:r>
            <a:r>
              <a:rPr lang="en-US" sz="1600" err="1">
                <a:ea typeface="+mn-lt"/>
                <a:cs typeface="+mn-lt"/>
              </a:rPr>
              <a:t>vuilniswagen</a:t>
            </a:r>
            <a:r>
              <a:rPr lang="en-US" sz="1600" dirty="0">
                <a:ea typeface="+mn-lt"/>
                <a:cs typeface="+mn-lt"/>
              </a:rPr>
              <a:t> </a:t>
            </a:r>
            <a:r>
              <a:rPr lang="en-US" sz="1600" err="1">
                <a:ea typeface="+mn-lt"/>
                <a:cs typeface="+mn-lt"/>
              </a:rPr>
              <a:t>langs</a:t>
            </a:r>
            <a:r>
              <a:rPr lang="en-US" sz="1600" dirty="0">
                <a:ea typeface="+mn-lt"/>
                <a:cs typeface="+mn-lt"/>
              </a:rPr>
              <a:t> de route ‘</a:t>
            </a:r>
            <a:r>
              <a:rPr lang="en-US" sz="1600" err="1">
                <a:ea typeface="+mn-lt"/>
                <a:cs typeface="+mn-lt"/>
              </a:rPr>
              <a:t>gemorst</a:t>
            </a:r>
            <a:r>
              <a:rPr lang="en-US" sz="1600" dirty="0">
                <a:ea typeface="+mn-lt"/>
                <a:cs typeface="+mn-lt"/>
              </a:rPr>
              <a:t>’ </a:t>
            </a:r>
            <a:r>
              <a:rPr lang="en-US" sz="1600" err="1">
                <a:ea typeface="+mn-lt"/>
                <a:cs typeface="+mn-lt"/>
              </a:rPr>
              <a:t>zwerfvuil</a:t>
            </a:r>
            <a:r>
              <a:rPr lang="en-US" sz="1600" dirty="0">
                <a:ea typeface="+mn-lt"/>
                <a:cs typeface="+mn-lt"/>
              </a:rPr>
              <a:t> </a:t>
            </a:r>
            <a:r>
              <a:rPr lang="en-US" sz="1600" err="1">
                <a:ea typeface="+mn-lt"/>
                <a:cs typeface="+mn-lt"/>
              </a:rPr>
              <a:t>opruimen</a:t>
            </a:r>
            <a:endParaRPr lang="en-US" err="1">
              <a:cs typeface="Calibri" panose="020F0502020204030204"/>
            </a:endParaRPr>
          </a:p>
          <a:p>
            <a:pPr marL="285750" indent="-285750">
              <a:buFont typeface="Wingdings"/>
              <a:buChar char="Ø"/>
            </a:pPr>
            <a:r>
              <a:rPr lang="en-US" sz="1600" err="1">
                <a:ea typeface="+mn-lt"/>
                <a:cs typeface="+mn-lt"/>
              </a:rPr>
              <a:t>Buurtbewoners</a:t>
            </a:r>
            <a:r>
              <a:rPr lang="en-US" sz="1600" dirty="0">
                <a:ea typeface="+mn-lt"/>
                <a:cs typeface="+mn-lt"/>
              </a:rPr>
              <a:t> die </a:t>
            </a:r>
            <a:r>
              <a:rPr lang="en-US" sz="1600" err="1">
                <a:ea typeface="+mn-lt"/>
                <a:cs typeface="+mn-lt"/>
              </a:rPr>
              <a:t>samen</a:t>
            </a:r>
            <a:r>
              <a:rPr lang="en-US" sz="1600" dirty="0">
                <a:ea typeface="+mn-lt"/>
                <a:cs typeface="+mn-lt"/>
              </a:rPr>
              <a:t> </a:t>
            </a:r>
            <a:r>
              <a:rPr lang="en-US" sz="1600" err="1">
                <a:ea typeface="+mn-lt"/>
                <a:cs typeface="+mn-lt"/>
              </a:rPr>
              <a:t>opruimen</a:t>
            </a:r>
            <a:endParaRPr lang="en-US" err="1">
              <a:cs typeface="Calibri" panose="020F0502020204030204"/>
            </a:endParaRPr>
          </a:p>
          <a:p>
            <a:endParaRPr lang="en-US" sz="1600" dirty="0">
              <a:cs typeface="Calibri"/>
            </a:endParaRPr>
          </a:p>
        </p:txBody>
      </p:sp>
      <p:pic>
        <p:nvPicPr>
          <p:cNvPr id="5" name="Afbeelding 5" descr="Afbeelding met grond, persoon, speelgoed, blauw&#10;&#10;Automatisch gegenereerde beschrijving">
            <a:extLst>
              <a:ext uri="{FF2B5EF4-FFF2-40B4-BE49-F238E27FC236}">
                <a16:creationId xmlns:a16="http://schemas.microsoft.com/office/drawing/2014/main" id="{C02F3663-AA10-4387-B73F-88A317869BEF}"/>
              </a:ext>
            </a:extLst>
          </p:cNvPr>
          <p:cNvPicPr>
            <a:picLocks noChangeAspect="1"/>
          </p:cNvPicPr>
          <p:nvPr/>
        </p:nvPicPr>
        <p:blipFill>
          <a:blip r:embed="rId3"/>
          <a:stretch>
            <a:fillRect/>
          </a:stretch>
        </p:blipFill>
        <p:spPr>
          <a:xfrm>
            <a:off x="8278546" y="1041145"/>
            <a:ext cx="3955725" cy="5933588"/>
          </a:xfrm>
          <a:prstGeom prst="rect">
            <a:avLst/>
          </a:prstGeom>
        </p:spPr>
      </p:pic>
    </p:spTree>
    <p:extLst>
      <p:ext uri="{BB962C8B-B14F-4D97-AF65-F5344CB8AC3E}">
        <p14:creationId xmlns:p14="http://schemas.microsoft.com/office/powerpoint/2010/main" val="15335830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10" descr="Afbeelding met tekst&#10;&#10;Automatisch gegenereerde beschrijving">
            <a:extLst>
              <a:ext uri="{FF2B5EF4-FFF2-40B4-BE49-F238E27FC236}">
                <a16:creationId xmlns:a16="http://schemas.microsoft.com/office/drawing/2014/main" id="{651936CA-4012-4516-83FA-827C05D05A34}"/>
              </a:ext>
            </a:extLst>
          </p:cNvPr>
          <p:cNvPicPr>
            <a:picLocks noChangeAspect="1"/>
          </p:cNvPicPr>
          <p:nvPr/>
        </p:nvPicPr>
        <p:blipFill rotWithShape="1">
          <a:blip r:embed="rId2"/>
          <a:srcRect l="6387" t="-190" r="1005" b="2688"/>
          <a:stretch/>
        </p:blipFill>
        <p:spPr>
          <a:xfrm>
            <a:off x="-1641" y="120349"/>
            <a:ext cx="12196561" cy="6740901"/>
          </a:xfrm>
          <a:prstGeom prst="rect">
            <a:avLst/>
          </a:prstGeom>
        </p:spPr>
      </p:pic>
      <p:sp>
        <p:nvSpPr>
          <p:cNvPr id="5" name="Rechthoek: met één afgeschuinde hoek 4">
            <a:extLst>
              <a:ext uri="{FF2B5EF4-FFF2-40B4-BE49-F238E27FC236}">
                <a16:creationId xmlns:a16="http://schemas.microsoft.com/office/drawing/2014/main" id="{DF0FF9D4-4A51-49FD-A7B5-0A5D127618D0}"/>
              </a:ext>
            </a:extLst>
          </p:cNvPr>
          <p:cNvSpPr/>
          <p:nvPr/>
        </p:nvSpPr>
        <p:spPr>
          <a:xfrm>
            <a:off x="126814" y="118471"/>
            <a:ext cx="11941707" cy="6613269"/>
          </a:xfrm>
          <a:prstGeom prst="snip1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3" name="Rechthoek 2">
            <a:extLst>
              <a:ext uri="{FF2B5EF4-FFF2-40B4-BE49-F238E27FC236}">
                <a16:creationId xmlns:a16="http://schemas.microsoft.com/office/drawing/2014/main" id="{826DC525-7B3F-4326-8AD0-28A5FEA2D51F}"/>
              </a:ext>
            </a:extLst>
          </p:cNvPr>
          <p:cNvSpPr/>
          <p:nvPr/>
        </p:nvSpPr>
        <p:spPr>
          <a:xfrm>
            <a:off x="816768" y="912017"/>
            <a:ext cx="10679905" cy="2012155"/>
          </a:xfrm>
          <a:prstGeom prst="rect">
            <a:avLst/>
          </a:prstGeom>
          <a:solidFill>
            <a:srgbClr val="0FB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ekstvak 1">
            <a:extLst>
              <a:ext uri="{FF2B5EF4-FFF2-40B4-BE49-F238E27FC236}">
                <a16:creationId xmlns:a16="http://schemas.microsoft.com/office/drawing/2014/main" id="{9A5EB4A6-8FC3-4CE9-A0C4-885618F9D575}"/>
              </a:ext>
            </a:extLst>
          </p:cNvPr>
          <p:cNvSpPr txBox="1"/>
          <p:nvPr/>
        </p:nvSpPr>
        <p:spPr>
          <a:xfrm>
            <a:off x="896541" y="1134664"/>
            <a:ext cx="10553700" cy="16773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3900">
                <a:solidFill>
                  <a:schemeClr val="bg1"/>
                </a:solidFill>
                <a:latin typeface="Montserrat ExtraBold"/>
              </a:rPr>
              <a:t>Samen, voor fijn en onbezorgd wonen!</a:t>
            </a:r>
            <a:endParaRPr lang="nl-NL" sz="3900">
              <a:solidFill>
                <a:schemeClr val="bg1"/>
              </a:solidFill>
            </a:endParaRPr>
          </a:p>
          <a:p>
            <a:endParaRPr lang="nl-NL" sz="2400">
              <a:solidFill>
                <a:schemeClr val="bg1"/>
              </a:solidFill>
              <a:latin typeface="Montserrat ExtraBold"/>
              <a:cs typeface="Calibri"/>
            </a:endParaRPr>
          </a:p>
          <a:p>
            <a:r>
              <a:rPr lang="nl-NL" sz="2400">
                <a:solidFill>
                  <a:schemeClr val="bg1"/>
                </a:solidFill>
                <a:latin typeface="Montserrat ExtraBold"/>
                <a:cs typeface="Calibri"/>
              </a:rPr>
              <a:t>Bedankt voor uw aandacht</a:t>
            </a:r>
            <a:endParaRPr lang="nl-NL">
              <a:solidFill>
                <a:schemeClr val="bg1"/>
              </a:solidFill>
              <a:cs typeface="Calibri"/>
            </a:endParaRPr>
          </a:p>
          <a:p>
            <a:endParaRPr lang="nl-NL" sz="1600" b="1">
              <a:latin typeface="Calibri"/>
              <a:cs typeface="Calibri"/>
            </a:endParaRPr>
          </a:p>
        </p:txBody>
      </p:sp>
      <p:pic>
        <p:nvPicPr>
          <p:cNvPr id="4" name="Afbeelding 8">
            <a:extLst>
              <a:ext uri="{FF2B5EF4-FFF2-40B4-BE49-F238E27FC236}">
                <a16:creationId xmlns:a16="http://schemas.microsoft.com/office/drawing/2014/main" id="{5FC9D0D6-A99C-467B-9C5C-78AF5AA5F907}"/>
              </a:ext>
            </a:extLst>
          </p:cNvPr>
          <p:cNvPicPr>
            <a:picLocks noChangeAspect="1"/>
          </p:cNvPicPr>
          <p:nvPr/>
        </p:nvPicPr>
        <p:blipFill>
          <a:blip r:embed="rId3"/>
          <a:stretch>
            <a:fillRect/>
          </a:stretch>
        </p:blipFill>
        <p:spPr>
          <a:xfrm>
            <a:off x="9218531" y="5029397"/>
            <a:ext cx="2743200" cy="1571440"/>
          </a:xfrm>
          <a:prstGeom prst="rect">
            <a:avLst/>
          </a:prstGeom>
        </p:spPr>
      </p:pic>
    </p:spTree>
    <p:extLst>
      <p:ext uri="{BB962C8B-B14F-4D97-AF65-F5344CB8AC3E}">
        <p14:creationId xmlns:p14="http://schemas.microsoft.com/office/powerpoint/2010/main" val="42657996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EECA6DE-97C6-4F12-A4D2-C70C709657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 y="-13101"/>
            <a:ext cx="12188152" cy="6856263"/>
          </a:xfrm>
          <a:prstGeom prst="rect">
            <a:avLst/>
          </a:prstGeom>
        </p:spPr>
      </p:pic>
      <p:sp>
        <p:nvSpPr>
          <p:cNvPr id="7" name="Titel 1">
            <a:extLst>
              <a:ext uri="{FF2B5EF4-FFF2-40B4-BE49-F238E27FC236}">
                <a16:creationId xmlns:a16="http://schemas.microsoft.com/office/drawing/2014/main" id="{2BFA69C4-26AA-455C-A5EB-BA35AB6D245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latin typeface="Montserrat ExtraBold"/>
              </a:rPr>
              <a:t>Gemeenten</a:t>
            </a:r>
            <a:endParaRPr lang="nl-NL" dirty="0">
              <a:solidFill>
                <a:schemeClr val="bg1"/>
              </a:solidFill>
            </a:endParaRPr>
          </a:p>
        </p:txBody>
      </p:sp>
      <p:sp>
        <p:nvSpPr>
          <p:cNvPr id="2" name="Tekstvak 1">
            <a:extLst>
              <a:ext uri="{FF2B5EF4-FFF2-40B4-BE49-F238E27FC236}">
                <a16:creationId xmlns:a16="http://schemas.microsoft.com/office/drawing/2014/main" id="{036C017A-0840-42C9-8727-A6558A2DEE4C}"/>
              </a:ext>
            </a:extLst>
          </p:cNvPr>
          <p:cNvSpPr txBox="1"/>
          <p:nvPr/>
        </p:nvSpPr>
        <p:spPr>
          <a:xfrm>
            <a:off x="747540" y="1387173"/>
            <a:ext cx="7070469"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err="1">
                <a:cs typeface="Calibri"/>
              </a:rPr>
              <a:t>Wij</a:t>
            </a:r>
            <a:r>
              <a:rPr lang="en-US" sz="1600" dirty="0">
                <a:cs typeface="Calibri"/>
              </a:rPr>
              <a:t> </a:t>
            </a:r>
            <a:r>
              <a:rPr lang="en-US" sz="1600" dirty="0" err="1">
                <a:cs typeface="Calibri"/>
              </a:rPr>
              <a:t>zijn</a:t>
            </a:r>
            <a:r>
              <a:rPr lang="en-US" sz="1600" dirty="0">
                <a:cs typeface="Calibri"/>
              </a:rPr>
              <a:t> </a:t>
            </a:r>
            <a:r>
              <a:rPr lang="en-US" sz="1600" dirty="0" err="1">
                <a:cs typeface="Calibri"/>
              </a:rPr>
              <a:t>een</a:t>
            </a:r>
            <a:r>
              <a:rPr lang="en-US" sz="1600" dirty="0">
                <a:cs typeface="Calibri"/>
              </a:rPr>
              <a:t> </a:t>
            </a:r>
            <a:r>
              <a:rPr lang="en-US" sz="1600" dirty="0" err="1">
                <a:cs typeface="Calibri"/>
              </a:rPr>
              <a:t>volwaardige</a:t>
            </a:r>
            <a:r>
              <a:rPr lang="en-US" sz="1600" dirty="0">
                <a:cs typeface="Calibri"/>
              </a:rPr>
              <a:t> partner met </a:t>
            </a:r>
            <a:r>
              <a:rPr lang="en-US" sz="1600" dirty="0" err="1">
                <a:cs typeface="Calibri"/>
              </a:rPr>
              <a:t>betrekking</a:t>
            </a:r>
            <a:r>
              <a:rPr lang="en-US" sz="1600" dirty="0">
                <a:cs typeface="Calibri"/>
              </a:rPr>
              <a:t> tot de </a:t>
            </a:r>
            <a:r>
              <a:rPr lang="en-US" sz="1600" dirty="0" err="1">
                <a:cs typeface="Calibri"/>
              </a:rPr>
              <a:t>prestatieafspraken</a:t>
            </a:r>
            <a:r>
              <a:rPr lang="en-US" sz="1600" dirty="0">
                <a:cs typeface="Calibri"/>
              </a:rPr>
              <a:t> </a:t>
            </a:r>
            <a:r>
              <a:rPr lang="en-US" sz="1600" dirty="0" err="1">
                <a:cs typeface="Calibri"/>
              </a:rPr>
              <a:t>voor</a:t>
            </a:r>
            <a:r>
              <a:rPr lang="en-US" sz="1600" dirty="0">
                <a:cs typeface="Calibri"/>
              </a:rPr>
              <a:t> de </a:t>
            </a:r>
            <a:r>
              <a:rPr lang="en-US" sz="1600" dirty="0" err="1">
                <a:cs typeface="Calibri"/>
              </a:rPr>
              <a:t>gemeente</a:t>
            </a:r>
            <a:r>
              <a:rPr lang="en-US" sz="1600" dirty="0">
                <a:cs typeface="Calibri"/>
              </a:rPr>
              <a:t> Leeuwarden </a:t>
            </a:r>
            <a:r>
              <a:rPr lang="en-US" sz="1600" dirty="0" err="1">
                <a:cs typeface="Calibri"/>
              </a:rPr>
              <a:t>en</a:t>
            </a:r>
            <a:r>
              <a:rPr lang="en-US" sz="1600" dirty="0">
                <a:cs typeface="Calibri"/>
              </a:rPr>
              <a:t> de </a:t>
            </a:r>
            <a:r>
              <a:rPr lang="en-US" sz="1600" dirty="0" err="1">
                <a:cs typeface="Calibri"/>
              </a:rPr>
              <a:t>gemeente</a:t>
            </a:r>
            <a:r>
              <a:rPr lang="en-US" sz="1600" dirty="0">
                <a:cs typeface="Calibri"/>
              </a:rPr>
              <a:t> </a:t>
            </a:r>
            <a:r>
              <a:rPr lang="en-US" sz="1600" dirty="0" err="1">
                <a:cs typeface="Calibri"/>
              </a:rPr>
              <a:t>Súdwest-Fryslân</a:t>
            </a:r>
            <a:r>
              <a:rPr lang="en-US" sz="1600" dirty="0">
                <a:cs typeface="Calibri"/>
              </a:rPr>
              <a:t>. </a:t>
            </a:r>
          </a:p>
          <a:p>
            <a:endParaRPr lang="en-US" sz="1600" dirty="0">
              <a:ea typeface="+mn-lt"/>
              <a:cs typeface="+mn-lt"/>
            </a:endParaRPr>
          </a:p>
          <a:p>
            <a:r>
              <a:rPr lang="en-US" sz="1600" dirty="0">
                <a:ea typeface="+mn-lt"/>
                <a:cs typeface="+mn-lt"/>
              </a:rPr>
              <a:t>In de </a:t>
            </a:r>
            <a:r>
              <a:rPr lang="en-US" sz="1600" dirty="0" err="1">
                <a:ea typeface="+mn-lt"/>
                <a:cs typeface="+mn-lt"/>
              </a:rPr>
              <a:t>prestatieafspraken</a:t>
            </a:r>
            <a:r>
              <a:rPr lang="en-US" sz="1600" dirty="0">
                <a:ea typeface="+mn-lt"/>
                <a:cs typeface="+mn-lt"/>
              </a:rPr>
              <a:t> </a:t>
            </a:r>
            <a:r>
              <a:rPr lang="en-US" sz="1600" dirty="0" err="1">
                <a:ea typeface="+mn-lt"/>
                <a:cs typeface="+mn-lt"/>
              </a:rPr>
              <a:t>worden</a:t>
            </a:r>
            <a:r>
              <a:rPr lang="en-US" sz="1600" dirty="0">
                <a:ea typeface="+mn-lt"/>
                <a:cs typeface="+mn-lt"/>
              </a:rPr>
              <a:t> </a:t>
            </a:r>
            <a:r>
              <a:rPr lang="en-US" sz="1600" dirty="0" err="1">
                <a:ea typeface="+mn-lt"/>
                <a:cs typeface="+mn-lt"/>
              </a:rPr>
              <a:t>onder</a:t>
            </a:r>
            <a:r>
              <a:rPr lang="en-US" sz="1600" dirty="0">
                <a:ea typeface="+mn-lt"/>
                <a:cs typeface="+mn-lt"/>
              </a:rPr>
              <a:t> </a:t>
            </a:r>
            <a:r>
              <a:rPr lang="en-US" sz="1600" dirty="0" err="1">
                <a:ea typeface="+mn-lt"/>
                <a:cs typeface="+mn-lt"/>
              </a:rPr>
              <a:t>andere</a:t>
            </a:r>
            <a:r>
              <a:rPr lang="en-US" sz="1600" dirty="0">
                <a:ea typeface="+mn-lt"/>
                <a:cs typeface="+mn-lt"/>
              </a:rPr>
              <a:t> </a:t>
            </a:r>
            <a:r>
              <a:rPr lang="en-US" sz="1600" dirty="0" err="1">
                <a:ea typeface="+mn-lt"/>
                <a:cs typeface="+mn-lt"/>
              </a:rPr>
              <a:t>afspraken</a:t>
            </a:r>
            <a:r>
              <a:rPr lang="en-US" sz="1600" dirty="0">
                <a:ea typeface="+mn-lt"/>
                <a:cs typeface="+mn-lt"/>
              </a:rPr>
              <a:t> </a:t>
            </a:r>
            <a:r>
              <a:rPr lang="en-US" sz="1600" dirty="0" err="1">
                <a:ea typeface="+mn-lt"/>
                <a:cs typeface="+mn-lt"/>
              </a:rPr>
              <a:t>gemaakt</a:t>
            </a:r>
            <a:r>
              <a:rPr lang="en-US" sz="1600" dirty="0">
                <a:ea typeface="+mn-lt"/>
                <a:cs typeface="+mn-lt"/>
              </a:rPr>
              <a:t> over: de </a:t>
            </a:r>
            <a:r>
              <a:rPr lang="en-US" sz="1600" dirty="0" err="1">
                <a:ea typeface="+mn-lt"/>
                <a:cs typeface="+mn-lt"/>
              </a:rPr>
              <a:t>samenwerking</a:t>
            </a:r>
            <a:r>
              <a:rPr lang="en-US" sz="1600" dirty="0">
                <a:ea typeface="+mn-lt"/>
                <a:cs typeface="+mn-lt"/>
              </a:rPr>
              <a:t> </a:t>
            </a:r>
            <a:r>
              <a:rPr lang="en-US" sz="1600" dirty="0" err="1">
                <a:ea typeface="+mn-lt"/>
                <a:cs typeface="+mn-lt"/>
              </a:rPr>
              <a:t>tussen</a:t>
            </a:r>
            <a:r>
              <a:rPr lang="en-US" sz="1600" dirty="0">
                <a:ea typeface="+mn-lt"/>
                <a:cs typeface="+mn-lt"/>
              </a:rPr>
              <a:t> de </a:t>
            </a:r>
            <a:r>
              <a:rPr lang="en-US" sz="1600" dirty="0" err="1">
                <a:ea typeface="+mn-lt"/>
                <a:cs typeface="+mn-lt"/>
              </a:rPr>
              <a:t>gemeente</a:t>
            </a:r>
            <a:r>
              <a:rPr lang="en-US" sz="1600" dirty="0">
                <a:ea typeface="+mn-lt"/>
                <a:cs typeface="+mn-lt"/>
              </a:rPr>
              <a:t>, </a:t>
            </a:r>
            <a:r>
              <a:rPr lang="en-US" sz="1600" dirty="0" err="1">
                <a:ea typeface="+mn-lt"/>
                <a:cs typeface="+mn-lt"/>
              </a:rPr>
              <a:t>corporaties</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huurdersbelangenorganisaties</a:t>
            </a:r>
            <a:r>
              <a:rPr lang="en-US" sz="1600" dirty="0">
                <a:ea typeface="+mn-lt"/>
                <a:cs typeface="+mn-lt"/>
              </a:rPr>
              <a:t>, </a:t>
            </a:r>
            <a:r>
              <a:rPr lang="en-US" sz="1600" dirty="0" err="1">
                <a:ea typeface="+mn-lt"/>
                <a:cs typeface="+mn-lt"/>
              </a:rPr>
              <a:t>betaalbaarheid</a:t>
            </a:r>
            <a:r>
              <a:rPr lang="en-US" sz="1600" dirty="0">
                <a:ea typeface="+mn-lt"/>
                <a:cs typeface="+mn-lt"/>
              </a:rPr>
              <a:t> van de </a:t>
            </a:r>
            <a:r>
              <a:rPr lang="en-US" sz="1600" dirty="0" err="1">
                <a:ea typeface="+mn-lt"/>
                <a:cs typeface="+mn-lt"/>
              </a:rPr>
              <a:t>huurwoningen</a:t>
            </a:r>
            <a:r>
              <a:rPr lang="en-US" sz="1600" dirty="0">
                <a:ea typeface="+mn-lt"/>
                <a:cs typeface="+mn-lt"/>
              </a:rPr>
              <a:t>, </a:t>
            </a:r>
            <a:r>
              <a:rPr lang="en-US" sz="1600" dirty="0" err="1">
                <a:ea typeface="+mn-lt"/>
                <a:cs typeface="+mn-lt"/>
              </a:rPr>
              <a:t>beschikbaarheid</a:t>
            </a:r>
            <a:r>
              <a:rPr lang="en-US" sz="1600" dirty="0">
                <a:ea typeface="+mn-lt"/>
                <a:cs typeface="+mn-lt"/>
              </a:rPr>
              <a:t> van de </a:t>
            </a:r>
            <a:r>
              <a:rPr lang="en-US" sz="1600" dirty="0" err="1">
                <a:ea typeface="+mn-lt"/>
                <a:cs typeface="+mn-lt"/>
              </a:rPr>
              <a:t>huurwoningen</a:t>
            </a:r>
            <a:r>
              <a:rPr lang="en-US" sz="1600" dirty="0">
                <a:ea typeface="+mn-lt"/>
                <a:cs typeface="+mn-lt"/>
              </a:rPr>
              <a:t>, </a:t>
            </a:r>
            <a:r>
              <a:rPr lang="en-US" sz="1600" dirty="0" err="1">
                <a:ea typeface="+mn-lt"/>
                <a:cs typeface="+mn-lt"/>
              </a:rPr>
              <a:t>energiebeleid</a:t>
            </a:r>
            <a:r>
              <a:rPr lang="en-US" sz="1600" dirty="0">
                <a:ea typeface="+mn-lt"/>
                <a:cs typeface="+mn-lt"/>
              </a:rPr>
              <a:t>, </a:t>
            </a:r>
            <a:r>
              <a:rPr lang="en-US" sz="1600" dirty="0" err="1">
                <a:ea typeface="+mn-lt"/>
                <a:cs typeface="+mn-lt"/>
              </a:rPr>
              <a:t>armoedebeleid</a:t>
            </a:r>
            <a:r>
              <a:rPr lang="en-US" sz="1600" dirty="0">
                <a:ea typeface="+mn-lt"/>
                <a:cs typeface="+mn-lt"/>
              </a:rPr>
              <a:t>, </a:t>
            </a:r>
            <a:r>
              <a:rPr lang="en-US" sz="1600" dirty="0" err="1">
                <a:ea typeface="+mn-lt"/>
                <a:cs typeface="+mn-lt"/>
              </a:rPr>
              <a:t>statushouders</a:t>
            </a:r>
            <a:r>
              <a:rPr lang="en-US" sz="1600" dirty="0">
                <a:ea typeface="+mn-lt"/>
                <a:cs typeface="+mn-lt"/>
              </a:rPr>
              <a:t>, </a:t>
            </a:r>
            <a:r>
              <a:rPr lang="en-US" sz="1600" dirty="0" err="1">
                <a:ea typeface="+mn-lt"/>
                <a:cs typeface="+mn-lt"/>
              </a:rPr>
              <a:t>kwaliteit</a:t>
            </a:r>
            <a:r>
              <a:rPr lang="en-US" sz="1600" dirty="0">
                <a:ea typeface="+mn-lt"/>
                <a:cs typeface="+mn-lt"/>
              </a:rPr>
              <a:t>, </a:t>
            </a:r>
            <a:r>
              <a:rPr lang="en-US" sz="1600" dirty="0" err="1">
                <a:ea typeface="+mn-lt"/>
                <a:cs typeface="+mn-lt"/>
              </a:rPr>
              <a:t>leefbaarheid</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wonen</a:t>
            </a:r>
            <a:r>
              <a:rPr lang="en-US" sz="1600" dirty="0">
                <a:ea typeface="+mn-lt"/>
                <a:cs typeface="+mn-lt"/>
              </a:rPr>
              <a:t> </a:t>
            </a:r>
            <a:r>
              <a:rPr lang="en-US" sz="1600" dirty="0" err="1">
                <a:ea typeface="+mn-lt"/>
                <a:cs typeface="+mn-lt"/>
              </a:rPr>
              <a:t>en</a:t>
            </a:r>
            <a:r>
              <a:rPr lang="en-US" sz="1600" dirty="0">
                <a:ea typeface="+mn-lt"/>
                <a:cs typeface="+mn-lt"/>
              </a:rPr>
              <a:t> </a:t>
            </a:r>
            <a:r>
              <a:rPr lang="en-US" sz="1600" dirty="0" err="1">
                <a:ea typeface="+mn-lt"/>
                <a:cs typeface="+mn-lt"/>
              </a:rPr>
              <a:t>zorg</a:t>
            </a:r>
            <a:r>
              <a:rPr lang="en-US" sz="1600" dirty="0">
                <a:ea typeface="+mn-lt"/>
                <a:cs typeface="+mn-lt"/>
              </a:rPr>
              <a:t>.</a:t>
            </a:r>
          </a:p>
          <a:p>
            <a:endParaRPr lang="en-US" sz="1600" dirty="0">
              <a:cs typeface="Calibri"/>
            </a:endParaRPr>
          </a:p>
          <a:p>
            <a:r>
              <a:rPr lang="en-US" sz="1600" dirty="0" err="1">
                <a:cs typeface="Calibri"/>
              </a:rPr>
              <a:t>Wij</a:t>
            </a:r>
            <a:r>
              <a:rPr lang="en-US" sz="1600" dirty="0">
                <a:cs typeface="Calibri"/>
              </a:rPr>
              <a:t> </a:t>
            </a:r>
            <a:r>
              <a:rPr lang="en-US" sz="1600" dirty="0" err="1">
                <a:cs typeface="Calibri"/>
              </a:rPr>
              <a:t>zijn</a:t>
            </a:r>
            <a:r>
              <a:rPr lang="en-US" sz="1600" dirty="0">
                <a:cs typeface="Calibri"/>
              </a:rPr>
              <a:t> </a:t>
            </a:r>
            <a:r>
              <a:rPr lang="en-US" sz="1600" dirty="0" err="1">
                <a:cs typeface="Calibri"/>
              </a:rPr>
              <a:t>ook</a:t>
            </a:r>
            <a:r>
              <a:rPr lang="en-US" sz="1600" dirty="0">
                <a:cs typeface="Calibri"/>
              </a:rPr>
              <a:t> </a:t>
            </a:r>
            <a:r>
              <a:rPr lang="en-US" sz="1600" dirty="0" err="1">
                <a:cs typeface="Calibri"/>
              </a:rPr>
              <a:t>actief</a:t>
            </a:r>
            <a:r>
              <a:rPr lang="en-US" sz="1600" dirty="0">
                <a:cs typeface="Calibri"/>
              </a:rPr>
              <a:t> </a:t>
            </a:r>
            <a:r>
              <a:rPr lang="en-US" sz="1600" dirty="0" err="1">
                <a:cs typeface="Calibri"/>
              </a:rPr>
              <a:t>betrokken</a:t>
            </a:r>
            <a:r>
              <a:rPr lang="en-US" sz="1600" dirty="0">
                <a:cs typeface="Calibri"/>
              </a:rPr>
              <a:t> </a:t>
            </a:r>
            <a:r>
              <a:rPr lang="en-US" sz="1600" dirty="0" err="1">
                <a:cs typeface="Calibri"/>
              </a:rPr>
              <a:t>bij</a:t>
            </a:r>
            <a:r>
              <a:rPr lang="en-US" sz="1600" dirty="0">
                <a:cs typeface="Calibri"/>
              </a:rPr>
              <a:t> </a:t>
            </a:r>
            <a:r>
              <a:rPr lang="en-US" sz="1600" dirty="0" err="1">
                <a:cs typeface="Calibri"/>
              </a:rPr>
              <a:t>stedelijke</a:t>
            </a:r>
            <a:r>
              <a:rPr lang="en-US" sz="1600" dirty="0">
                <a:cs typeface="Calibri"/>
              </a:rPr>
              <a:t> </a:t>
            </a:r>
            <a:r>
              <a:rPr lang="en-US" sz="1600" dirty="0" err="1">
                <a:cs typeface="Calibri"/>
              </a:rPr>
              <a:t>vernieuwing</a:t>
            </a:r>
            <a:r>
              <a:rPr lang="en-US" sz="1600" dirty="0">
                <a:cs typeface="Calibri"/>
              </a:rPr>
              <a:t> </a:t>
            </a:r>
            <a:r>
              <a:rPr lang="en-US" sz="1600" dirty="0" err="1">
                <a:cs typeface="Calibri"/>
              </a:rPr>
              <a:t>zoals</a:t>
            </a:r>
            <a:r>
              <a:rPr lang="en-US" sz="1600" dirty="0">
                <a:cs typeface="Calibri"/>
              </a:rPr>
              <a:t> in </a:t>
            </a:r>
            <a:r>
              <a:rPr lang="en-US" sz="1600" dirty="0" err="1">
                <a:cs typeface="Calibri"/>
              </a:rPr>
              <a:t>Heechterp</a:t>
            </a:r>
            <a:r>
              <a:rPr lang="en-US" sz="1600" dirty="0">
                <a:cs typeface="Calibri"/>
              </a:rPr>
              <a:t> </a:t>
            </a:r>
            <a:r>
              <a:rPr lang="en-US" sz="1600" dirty="0" err="1">
                <a:cs typeface="Calibri"/>
              </a:rPr>
              <a:t>en</a:t>
            </a:r>
            <a:r>
              <a:rPr lang="en-US" sz="1600" dirty="0">
                <a:cs typeface="Calibri"/>
              </a:rPr>
              <a:t> de </a:t>
            </a:r>
            <a:r>
              <a:rPr lang="en-US" sz="1600" dirty="0" err="1">
                <a:cs typeface="Calibri"/>
              </a:rPr>
              <a:t>programmalijn</a:t>
            </a:r>
            <a:r>
              <a:rPr lang="en-US" sz="1600" dirty="0">
                <a:cs typeface="Calibri"/>
              </a:rPr>
              <a:t> Leeuwarden Oost.</a:t>
            </a:r>
          </a:p>
          <a:p>
            <a:endParaRPr lang="en-US" sz="1600">
              <a:cs typeface="Calibri"/>
            </a:endParaRPr>
          </a:p>
        </p:txBody>
      </p:sp>
      <p:pic>
        <p:nvPicPr>
          <p:cNvPr id="3" name="Afbeelding 3">
            <a:extLst>
              <a:ext uri="{FF2B5EF4-FFF2-40B4-BE49-F238E27FC236}">
                <a16:creationId xmlns:a16="http://schemas.microsoft.com/office/drawing/2014/main" id="{0934CABB-228C-40EE-8BB8-B79CDE571796}"/>
              </a:ext>
            </a:extLst>
          </p:cNvPr>
          <p:cNvPicPr>
            <a:picLocks noChangeAspect="1"/>
          </p:cNvPicPr>
          <p:nvPr/>
        </p:nvPicPr>
        <p:blipFill>
          <a:blip r:embed="rId3"/>
          <a:stretch>
            <a:fillRect/>
          </a:stretch>
        </p:blipFill>
        <p:spPr>
          <a:xfrm>
            <a:off x="8278546" y="1043440"/>
            <a:ext cx="3900105" cy="5839033"/>
          </a:xfrm>
          <a:prstGeom prst="rect">
            <a:avLst/>
          </a:prstGeom>
        </p:spPr>
      </p:pic>
    </p:spTree>
    <p:extLst>
      <p:ext uri="{BB962C8B-B14F-4D97-AF65-F5344CB8AC3E}">
        <p14:creationId xmlns:p14="http://schemas.microsoft.com/office/powerpoint/2010/main" val="9839343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6EECA6DE-97C6-4F12-A4D2-C70C709657D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 y="-13101"/>
            <a:ext cx="12188152" cy="6856263"/>
          </a:xfrm>
          <a:prstGeom prst="rect">
            <a:avLst/>
          </a:prstGeom>
        </p:spPr>
      </p:pic>
      <p:sp>
        <p:nvSpPr>
          <p:cNvPr id="7" name="Titel 1">
            <a:extLst>
              <a:ext uri="{FF2B5EF4-FFF2-40B4-BE49-F238E27FC236}">
                <a16:creationId xmlns:a16="http://schemas.microsoft.com/office/drawing/2014/main" id="{2BFA69C4-26AA-455C-A5EB-BA35AB6D245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dirty="0">
                <a:solidFill>
                  <a:schemeClr val="bg1"/>
                </a:solidFill>
                <a:latin typeface="Montserrat ExtraBold"/>
              </a:rPr>
              <a:t>Bewonerscommissies</a:t>
            </a:r>
            <a:endParaRPr lang="nl-NL" dirty="0"/>
          </a:p>
        </p:txBody>
      </p:sp>
      <p:sp>
        <p:nvSpPr>
          <p:cNvPr id="2" name="Tekstvak 1">
            <a:extLst>
              <a:ext uri="{FF2B5EF4-FFF2-40B4-BE49-F238E27FC236}">
                <a16:creationId xmlns:a16="http://schemas.microsoft.com/office/drawing/2014/main" id="{036C017A-0840-42C9-8727-A6558A2DEE4C}"/>
              </a:ext>
            </a:extLst>
          </p:cNvPr>
          <p:cNvSpPr txBox="1"/>
          <p:nvPr/>
        </p:nvSpPr>
        <p:spPr>
          <a:xfrm>
            <a:off x="747540" y="1387173"/>
            <a:ext cx="7070469"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ea typeface="+mn-lt"/>
                <a:cs typeface="+mn-lt"/>
              </a:rPr>
              <a:t>Een </a:t>
            </a:r>
            <a:r>
              <a:rPr lang="en-US" sz="1600" dirty="0" err="1">
                <a:ea typeface="+mn-lt"/>
                <a:cs typeface="+mn-lt"/>
              </a:rPr>
              <a:t>bewonerscommissie</a:t>
            </a:r>
            <a:r>
              <a:rPr lang="en-US" sz="1600" dirty="0">
                <a:ea typeface="+mn-lt"/>
                <a:cs typeface="+mn-lt"/>
              </a:rPr>
              <a:t> is </a:t>
            </a:r>
            <a:r>
              <a:rPr lang="en-US" sz="1600" dirty="0" err="1">
                <a:ea typeface="+mn-lt"/>
                <a:cs typeface="+mn-lt"/>
              </a:rPr>
              <a:t>een</a:t>
            </a:r>
            <a:r>
              <a:rPr lang="en-US" sz="1600" dirty="0">
                <a:ea typeface="+mn-lt"/>
                <a:cs typeface="+mn-lt"/>
              </a:rPr>
              <a:t> </a:t>
            </a:r>
            <a:r>
              <a:rPr lang="en-US" sz="1600" dirty="0" err="1">
                <a:ea typeface="+mn-lt"/>
                <a:cs typeface="+mn-lt"/>
              </a:rPr>
              <a:t>groep</a:t>
            </a:r>
            <a:r>
              <a:rPr lang="en-US" sz="1600" dirty="0">
                <a:ea typeface="+mn-lt"/>
                <a:cs typeface="+mn-lt"/>
              </a:rPr>
              <a:t> </a:t>
            </a:r>
            <a:r>
              <a:rPr lang="en-US" sz="1600" dirty="0" err="1">
                <a:ea typeface="+mn-lt"/>
                <a:cs typeface="+mn-lt"/>
              </a:rPr>
              <a:t>bewoners</a:t>
            </a:r>
            <a:r>
              <a:rPr lang="en-US" sz="1600" dirty="0">
                <a:ea typeface="+mn-lt"/>
                <a:cs typeface="+mn-lt"/>
              </a:rPr>
              <a:t>, die, </a:t>
            </a:r>
            <a:r>
              <a:rPr lang="en-US" sz="1600" dirty="0" err="1">
                <a:ea typeface="+mn-lt"/>
                <a:cs typeface="+mn-lt"/>
              </a:rPr>
              <a:t>als</a:t>
            </a:r>
            <a:r>
              <a:rPr lang="en-US" sz="1600" dirty="0">
                <a:ea typeface="+mn-lt"/>
                <a:cs typeface="+mn-lt"/>
              </a:rPr>
              <a:t> </a:t>
            </a:r>
            <a:r>
              <a:rPr lang="en-US" sz="1600" dirty="0" err="1">
                <a:ea typeface="+mn-lt"/>
                <a:cs typeface="+mn-lt"/>
              </a:rPr>
              <a:t>vertegenwoordiger</a:t>
            </a:r>
            <a:r>
              <a:rPr lang="en-US" sz="1600" dirty="0">
                <a:ea typeface="+mn-lt"/>
                <a:cs typeface="+mn-lt"/>
              </a:rPr>
              <a:t> van </a:t>
            </a:r>
            <a:r>
              <a:rPr lang="en-US" sz="1600" dirty="0" err="1">
                <a:ea typeface="+mn-lt"/>
                <a:cs typeface="+mn-lt"/>
              </a:rPr>
              <a:t>hun</a:t>
            </a:r>
            <a:r>
              <a:rPr lang="en-US" sz="1600" dirty="0">
                <a:ea typeface="+mn-lt"/>
                <a:cs typeface="+mn-lt"/>
              </a:rPr>
              <a:t> </a:t>
            </a:r>
            <a:r>
              <a:rPr lang="en-US" sz="1600" dirty="0" err="1">
                <a:ea typeface="+mn-lt"/>
                <a:cs typeface="+mn-lt"/>
              </a:rPr>
              <a:t>wijk</a:t>
            </a:r>
            <a:r>
              <a:rPr lang="en-US" sz="1600" dirty="0">
                <a:ea typeface="+mn-lt"/>
                <a:cs typeface="+mn-lt"/>
              </a:rPr>
              <a:t> of </a:t>
            </a:r>
            <a:r>
              <a:rPr lang="en-US" sz="1600" dirty="0" err="1">
                <a:ea typeface="+mn-lt"/>
                <a:cs typeface="+mn-lt"/>
              </a:rPr>
              <a:t>wooncomplex</a:t>
            </a:r>
            <a:r>
              <a:rPr lang="en-US" sz="1600" dirty="0">
                <a:ea typeface="+mn-lt"/>
                <a:cs typeface="+mn-lt"/>
              </a:rPr>
              <a:t>, het </a:t>
            </a:r>
            <a:r>
              <a:rPr lang="en-US" sz="1600" dirty="0" err="1">
                <a:ea typeface="+mn-lt"/>
                <a:cs typeface="+mn-lt"/>
              </a:rPr>
              <a:t>gesprek</a:t>
            </a:r>
            <a:r>
              <a:rPr lang="en-US" sz="1600" dirty="0">
                <a:ea typeface="+mn-lt"/>
                <a:cs typeface="+mn-lt"/>
              </a:rPr>
              <a:t> </a:t>
            </a:r>
            <a:r>
              <a:rPr lang="en-US" sz="1600" dirty="0" err="1">
                <a:ea typeface="+mn-lt"/>
                <a:cs typeface="+mn-lt"/>
              </a:rPr>
              <a:t>voert</a:t>
            </a:r>
            <a:r>
              <a:rPr lang="en-US" sz="1600" dirty="0">
                <a:ea typeface="+mn-lt"/>
                <a:cs typeface="+mn-lt"/>
              </a:rPr>
              <a:t> met de </a:t>
            </a:r>
            <a:r>
              <a:rPr lang="en-US" sz="1600" dirty="0" err="1">
                <a:ea typeface="+mn-lt"/>
                <a:cs typeface="+mn-lt"/>
              </a:rPr>
              <a:t>verhuurder</a:t>
            </a:r>
            <a:r>
              <a:rPr lang="en-US" sz="1600" dirty="0">
                <a:ea typeface="+mn-lt"/>
                <a:cs typeface="+mn-lt"/>
              </a:rPr>
              <a:t>. De </a:t>
            </a:r>
            <a:r>
              <a:rPr lang="en-US" sz="1600" dirty="0" err="1">
                <a:ea typeface="+mn-lt"/>
                <a:cs typeface="+mn-lt"/>
              </a:rPr>
              <a:t>verhuurder</a:t>
            </a:r>
            <a:r>
              <a:rPr lang="en-US" sz="1600" dirty="0">
                <a:ea typeface="+mn-lt"/>
                <a:cs typeface="+mn-lt"/>
              </a:rPr>
              <a:t> is </a:t>
            </a:r>
            <a:r>
              <a:rPr lang="en-US" sz="1600" dirty="0" err="1">
                <a:ea typeface="+mn-lt"/>
                <a:cs typeface="+mn-lt"/>
              </a:rPr>
              <a:t>verplicht</a:t>
            </a:r>
            <a:r>
              <a:rPr lang="en-US" sz="1600" dirty="0">
                <a:ea typeface="+mn-lt"/>
                <a:cs typeface="+mn-lt"/>
              </a:rPr>
              <a:t> om </a:t>
            </a:r>
            <a:r>
              <a:rPr lang="en-US" sz="1600" dirty="0" err="1">
                <a:ea typeface="+mn-lt"/>
                <a:cs typeface="+mn-lt"/>
              </a:rPr>
              <a:t>een</a:t>
            </a:r>
            <a:r>
              <a:rPr lang="en-US" sz="1600" dirty="0">
                <a:ea typeface="+mn-lt"/>
                <a:cs typeface="+mn-lt"/>
              </a:rPr>
              <a:t> </a:t>
            </a:r>
            <a:r>
              <a:rPr lang="en-US" sz="1600" dirty="0" err="1">
                <a:ea typeface="+mn-lt"/>
                <a:cs typeface="+mn-lt"/>
              </a:rPr>
              <a:t>aantal</a:t>
            </a:r>
            <a:r>
              <a:rPr lang="en-US" sz="1600" dirty="0">
                <a:ea typeface="+mn-lt"/>
                <a:cs typeface="+mn-lt"/>
              </a:rPr>
              <a:t> </a:t>
            </a:r>
            <a:r>
              <a:rPr lang="en-US" sz="1600" dirty="0" err="1">
                <a:ea typeface="+mn-lt"/>
                <a:cs typeface="+mn-lt"/>
              </a:rPr>
              <a:t>onderwerpen</a:t>
            </a:r>
            <a:r>
              <a:rPr lang="en-US" sz="1600" dirty="0">
                <a:ea typeface="+mn-lt"/>
                <a:cs typeface="+mn-lt"/>
              </a:rPr>
              <a:t> met de </a:t>
            </a:r>
            <a:r>
              <a:rPr lang="en-US" sz="1600" dirty="0" err="1">
                <a:ea typeface="+mn-lt"/>
                <a:cs typeface="+mn-lt"/>
              </a:rPr>
              <a:t>bewoners</a:t>
            </a:r>
            <a:r>
              <a:rPr lang="en-US" sz="1600" dirty="0">
                <a:ea typeface="+mn-lt"/>
                <a:cs typeface="+mn-lt"/>
              </a:rPr>
              <a:t> </a:t>
            </a:r>
            <a:r>
              <a:rPr lang="en-US" sz="1600" dirty="0" err="1">
                <a:ea typeface="+mn-lt"/>
                <a:cs typeface="+mn-lt"/>
              </a:rPr>
              <a:t>te</a:t>
            </a:r>
            <a:r>
              <a:rPr lang="en-US" sz="1600" dirty="0">
                <a:ea typeface="+mn-lt"/>
                <a:cs typeface="+mn-lt"/>
              </a:rPr>
              <a:t> </a:t>
            </a:r>
            <a:r>
              <a:rPr lang="en-US" sz="1600" dirty="0" err="1">
                <a:ea typeface="+mn-lt"/>
                <a:cs typeface="+mn-lt"/>
              </a:rPr>
              <a:t>bespreken</a:t>
            </a:r>
            <a:r>
              <a:rPr lang="en-US" sz="1600" dirty="0">
                <a:ea typeface="+mn-lt"/>
                <a:cs typeface="+mn-lt"/>
              </a:rPr>
              <a:t> </a:t>
            </a:r>
            <a:r>
              <a:rPr lang="en-US" sz="1600" dirty="0" err="1">
                <a:ea typeface="+mn-lt"/>
                <a:cs typeface="+mn-lt"/>
              </a:rPr>
              <a:t>vanuit</a:t>
            </a:r>
            <a:r>
              <a:rPr lang="en-US" sz="1600" dirty="0">
                <a:ea typeface="+mn-lt"/>
                <a:cs typeface="+mn-lt"/>
              </a:rPr>
              <a:t> de Wet </a:t>
            </a:r>
            <a:r>
              <a:rPr lang="en-US" sz="1600" dirty="0" err="1">
                <a:ea typeface="+mn-lt"/>
                <a:cs typeface="+mn-lt"/>
              </a:rPr>
              <a:t>Overleg</a:t>
            </a:r>
            <a:r>
              <a:rPr lang="en-US" sz="1600" dirty="0">
                <a:ea typeface="+mn-lt"/>
                <a:cs typeface="+mn-lt"/>
              </a:rPr>
              <a:t> </a:t>
            </a:r>
            <a:r>
              <a:rPr lang="en-US" sz="1600" dirty="0" err="1">
                <a:ea typeface="+mn-lt"/>
                <a:cs typeface="+mn-lt"/>
              </a:rPr>
              <a:t>Huurder</a:t>
            </a:r>
            <a:r>
              <a:rPr lang="en-US" sz="1600" dirty="0">
                <a:ea typeface="+mn-lt"/>
                <a:cs typeface="+mn-lt"/>
              </a:rPr>
              <a:t> </a:t>
            </a:r>
            <a:r>
              <a:rPr lang="en-US" sz="1600" dirty="0" err="1">
                <a:ea typeface="+mn-lt"/>
                <a:cs typeface="+mn-lt"/>
              </a:rPr>
              <a:t>Verhuurder</a:t>
            </a:r>
            <a:r>
              <a:rPr lang="en-US" sz="1600" dirty="0">
                <a:ea typeface="+mn-lt"/>
                <a:cs typeface="+mn-lt"/>
              </a:rPr>
              <a:t> (WOHV). </a:t>
            </a:r>
            <a:endParaRPr lang="en-US">
              <a:ea typeface="+mn-lt"/>
              <a:cs typeface="+mn-lt"/>
            </a:endParaRPr>
          </a:p>
          <a:p>
            <a:endParaRPr lang="en-US" sz="1600" dirty="0">
              <a:ea typeface="+mn-lt"/>
              <a:cs typeface="+mn-lt"/>
            </a:endParaRPr>
          </a:p>
          <a:p>
            <a:r>
              <a:rPr lang="en-US" sz="1600" dirty="0">
                <a:ea typeface="+mn-lt"/>
                <a:cs typeface="+mn-lt"/>
              </a:rPr>
              <a:t>Een </a:t>
            </a:r>
            <a:r>
              <a:rPr lang="en-US" sz="1600" dirty="0" err="1">
                <a:ea typeface="+mn-lt"/>
                <a:cs typeface="+mn-lt"/>
              </a:rPr>
              <a:t>bewonerscommissie</a:t>
            </a:r>
            <a:r>
              <a:rPr lang="en-US" sz="1600" dirty="0">
                <a:ea typeface="+mn-lt"/>
                <a:cs typeface="+mn-lt"/>
              </a:rPr>
              <a:t> </a:t>
            </a:r>
            <a:r>
              <a:rPr lang="en-US" sz="1600" dirty="0" err="1">
                <a:ea typeface="+mn-lt"/>
                <a:cs typeface="+mn-lt"/>
              </a:rPr>
              <a:t>voert</a:t>
            </a:r>
            <a:r>
              <a:rPr lang="en-US" sz="1600" dirty="0">
                <a:ea typeface="+mn-lt"/>
                <a:cs typeface="+mn-lt"/>
              </a:rPr>
              <a:t> </a:t>
            </a:r>
            <a:r>
              <a:rPr lang="en-US" sz="1600" dirty="0" err="1">
                <a:ea typeface="+mn-lt"/>
                <a:cs typeface="+mn-lt"/>
              </a:rPr>
              <a:t>overleg</a:t>
            </a:r>
            <a:r>
              <a:rPr lang="en-US" sz="1600" dirty="0">
                <a:ea typeface="+mn-lt"/>
                <a:cs typeface="+mn-lt"/>
              </a:rPr>
              <a:t> met de </a:t>
            </a:r>
            <a:r>
              <a:rPr lang="en-US" sz="1600" dirty="0" err="1">
                <a:ea typeface="+mn-lt"/>
                <a:cs typeface="+mn-lt"/>
              </a:rPr>
              <a:t>verhuurder</a:t>
            </a:r>
            <a:r>
              <a:rPr lang="en-US" sz="1600" dirty="0">
                <a:ea typeface="+mn-lt"/>
                <a:cs typeface="+mn-lt"/>
              </a:rPr>
              <a:t> over </a:t>
            </a:r>
            <a:r>
              <a:rPr lang="en-US" sz="1600" dirty="0" err="1">
                <a:ea typeface="+mn-lt"/>
                <a:cs typeface="+mn-lt"/>
              </a:rPr>
              <a:t>onderwerpen</a:t>
            </a:r>
            <a:r>
              <a:rPr lang="en-US" sz="1600" dirty="0">
                <a:ea typeface="+mn-lt"/>
                <a:cs typeface="+mn-lt"/>
              </a:rPr>
              <a:t>, die van </a:t>
            </a:r>
            <a:r>
              <a:rPr lang="en-US" sz="1600" dirty="0" err="1">
                <a:ea typeface="+mn-lt"/>
                <a:cs typeface="+mn-lt"/>
              </a:rPr>
              <a:t>belang</a:t>
            </a:r>
            <a:r>
              <a:rPr lang="en-US" sz="1600" dirty="0">
                <a:ea typeface="+mn-lt"/>
                <a:cs typeface="+mn-lt"/>
              </a:rPr>
              <a:t> </a:t>
            </a:r>
            <a:r>
              <a:rPr lang="en-US" sz="1600" dirty="0" err="1">
                <a:ea typeface="+mn-lt"/>
                <a:cs typeface="+mn-lt"/>
              </a:rPr>
              <a:t>zijn</a:t>
            </a:r>
            <a:r>
              <a:rPr lang="en-US" sz="1600" dirty="0">
                <a:ea typeface="+mn-lt"/>
                <a:cs typeface="+mn-lt"/>
              </a:rPr>
              <a:t> </a:t>
            </a:r>
            <a:r>
              <a:rPr lang="en-US" sz="1600" dirty="0" err="1">
                <a:ea typeface="+mn-lt"/>
                <a:cs typeface="+mn-lt"/>
              </a:rPr>
              <a:t>voor</a:t>
            </a:r>
            <a:r>
              <a:rPr lang="en-US" sz="1600" dirty="0">
                <a:ea typeface="+mn-lt"/>
                <a:cs typeface="+mn-lt"/>
              </a:rPr>
              <a:t> alle </a:t>
            </a:r>
            <a:r>
              <a:rPr lang="en-US" sz="1600" dirty="0" err="1">
                <a:ea typeface="+mn-lt"/>
                <a:cs typeface="+mn-lt"/>
              </a:rPr>
              <a:t>huurders</a:t>
            </a:r>
            <a:r>
              <a:rPr lang="en-US" sz="1600" dirty="0">
                <a:ea typeface="+mn-lt"/>
                <a:cs typeface="+mn-lt"/>
              </a:rPr>
              <a:t> in het eigen complex of </a:t>
            </a:r>
            <a:r>
              <a:rPr lang="en-US" sz="1600" dirty="0" err="1">
                <a:ea typeface="+mn-lt"/>
                <a:cs typeface="+mn-lt"/>
              </a:rPr>
              <a:t>werkgebied</a:t>
            </a:r>
            <a:r>
              <a:rPr lang="en-US" sz="1600" dirty="0">
                <a:ea typeface="+mn-lt"/>
                <a:cs typeface="+mn-lt"/>
              </a:rPr>
              <a:t>. </a:t>
            </a:r>
            <a:r>
              <a:rPr lang="en-US" sz="1600" dirty="0" err="1">
                <a:ea typeface="+mn-lt"/>
                <a:cs typeface="+mn-lt"/>
              </a:rPr>
              <a:t>Individuele</a:t>
            </a:r>
            <a:r>
              <a:rPr lang="en-US" sz="1600" dirty="0">
                <a:ea typeface="+mn-lt"/>
                <a:cs typeface="+mn-lt"/>
              </a:rPr>
              <a:t> </a:t>
            </a:r>
            <a:r>
              <a:rPr lang="en-US" sz="1600" dirty="0" err="1">
                <a:ea typeface="+mn-lt"/>
                <a:cs typeface="+mn-lt"/>
              </a:rPr>
              <a:t>zaken</a:t>
            </a:r>
            <a:r>
              <a:rPr lang="en-US" sz="1600" dirty="0">
                <a:ea typeface="+mn-lt"/>
                <a:cs typeface="+mn-lt"/>
              </a:rPr>
              <a:t> of </a:t>
            </a:r>
            <a:r>
              <a:rPr lang="en-US" sz="1600" dirty="0" err="1">
                <a:ea typeface="+mn-lt"/>
                <a:cs typeface="+mn-lt"/>
              </a:rPr>
              <a:t>burenruzies</a:t>
            </a:r>
            <a:r>
              <a:rPr lang="en-US" sz="1600" dirty="0">
                <a:ea typeface="+mn-lt"/>
                <a:cs typeface="+mn-lt"/>
              </a:rPr>
              <a:t> </a:t>
            </a:r>
            <a:r>
              <a:rPr lang="en-US" sz="1600" dirty="0" err="1">
                <a:ea typeface="+mn-lt"/>
                <a:cs typeface="+mn-lt"/>
              </a:rPr>
              <a:t>horen</a:t>
            </a:r>
            <a:r>
              <a:rPr lang="en-US" sz="1600" dirty="0">
                <a:ea typeface="+mn-lt"/>
                <a:cs typeface="+mn-lt"/>
              </a:rPr>
              <a:t> </a:t>
            </a:r>
            <a:r>
              <a:rPr lang="en-US" sz="1600" dirty="0" err="1">
                <a:ea typeface="+mn-lt"/>
                <a:cs typeface="+mn-lt"/>
              </a:rPr>
              <a:t>niet</a:t>
            </a:r>
            <a:r>
              <a:rPr lang="en-US" sz="1600" dirty="0">
                <a:ea typeface="+mn-lt"/>
                <a:cs typeface="+mn-lt"/>
              </a:rPr>
              <a:t> in het </a:t>
            </a:r>
            <a:r>
              <a:rPr lang="en-US" sz="1600" dirty="0" err="1">
                <a:ea typeface="+mn-lt"/>
                <a:cs typeface="+mn-lt"/>
              </a:rPr>
              <a:t>overleg</a:t>
            </a:r>
            <a:r>
              <a:rPr lang="en-US" sz="1600" dirty="0">
                <a:ea typeface="+mn-lt"/>
                <a:cs typeface="+mn-lt"/>
              </a:rPr>
              <a:t> met de </a:t>
            </a:r>
            <a:r>
              <a:rPr lang="en-US" sz="1600" dirty="0" err="1">
                <a:ea typeface="+mn-lt"/>
                <a:cs typeface="+mn-lt"/>
              </a:rPr>
              <a:t>verhuurder</a:t>
            </a:r>
            <a:r>
              <a:rPr lang="en-US" sz="1600" dirty="0">
                <a:ea typeface="+mn-lt"/>
                <a:cs typeface="+mn-lt"/>
              </a:rPr>
              <a:t> </a:t>
            </a:r>
            <a:r>
              <a:rPr lang="en-US" sz="1600" dirty="0" err="1">
                <a:ea typeface="+mn-lt"/>
                <a:cs typeface="+mn-lt"/>
              </a:rPr>
              <a:t>thuis</a:t>
            </a:r>
            <a:r>
              <a:rPr lang="en-US" sz="1600" dirty="0">
                <a:ea typeface="+mn-lt"/>
                <a:cs typeface="+mn-lt"/>
              </a:rPr>
              <a:t>.</a:t>
            </a:r>
            <a:endParaRPr lang="en-US">
              <a:ea typeface="+mn-lt"/>
              <a:cs typeface="+mn-lt"/>
            </a:endParaRPr>
          </a:p>
          <a:p>
            <a:endParaRPr lang="en-US" sz="1600">
              <a:ea typeface="+mn-lt"/>
              <a:cs typeface="+mn-lt"/>
            </a:endParaRPr>
          </a:p>
          <a:p>
            <a:r>
              <a:rPr lang="en-US" sz="1600" dirty="0">
                <a:ea typeface="+mn-lt"/>
                <a:cs typeface="+mn-lt"/>
              </a:rPr>
              <a:t> </a:t>
            </a:r>
            <a:r>
              <a:rPr lang="en-US" sz="1600" dirty="0" err="1">
                <a:ea typeface="+mn-lt"/>
                <a:cs typeface="+mn-lt"/>
              </a:rPr>
              <a:t>Onderwerpen</a:t>
            </a:r>
            <a:r>
              <a:rPr lang="en-US" sz="1600" dirty="0">
                <a:ea typeface="+mn-lt"/>
                <a:cs typeface="+mn-lt"/>
              </a:rPr>
              <a:t> </a:t>
            </a:r>
            <a:r>
              <a:rPr lang="en-US" sz="1600" dirty="0" err="1">
                <a:ea typeface="+mn-lt"/>
                <a:cs typeface="+mn-lt"/>
              </a:rPr>
              <a:t>kunnen</a:t>
            </a:r>
            <a:r>
              <a:rPr lang="en-US" sz="1600" dirty="0">
                <a:ea typeface="+mn-lt"/>
                <a:cs typeface="+mn-lt"/>
              </a:rPr>
              <a:t> </a:t>
            </a:r>
            <a:r>
              <a:rPr lang="en-US" sz="1600" dirty="0" err="1">
                <a:ea typeface="+mn-lt"/>
                <a:cs typeface="+mn-lt"/>
              </a:rPr>
              <a:t>zijn</a:t>
            </a:r>
            <a:r>
              <a:rPr lang="en-US" sz="1600" dirty="0">
                <a:ea typeface="+mn-lt"/>
                <a:cs typeface="+mn-lt"/>
              </a:rPr>
              <a:t>:</a:t>
            </a:r>
            <a:endParaRPr lang="en-US" dirty="0">
              <a:cs typeface="Calibri"/>
            </a:endParaRPr>
          </a:p>
          <a:p>
            <a:endParaRPr lang="en-US" sz="1600">
              <a:ea typeface="+mn-lt"/>
              <a:cs typeface="+mn-lt"/>
            </a:endParaRPr>
          </a:p>
          <a:p>
            <a:pPr marL="285750" indent="-285750">
              <a:buFont typeface="Arial"/>
              <a:buChar char="•"/>
            </a:pPr>
            <a:r>
              <a:rPr lang="en-US" sz="1600" dirty="0" err="1">
                <a:ea typeface="+mn-lt"/>
                <a:cs typeface="+mn-lt"/>
              </a:rPr>
              <a:t>Onderhoud</a:t>
            </a:r>
            <a:r>
              <a:rPr lang="en-US" sz="1600" dirty="0">
                <a:ea typeface="+mn-lt"/>
                <a:cs typeface="+mn-lt"/>
              </a:rPr>
              <a:t> van de </a:t>
            </a:r>
            <a:r>
              <a:rPr lang="en-US" sz="1600" dirty="0" err="1">
                <a:ea typeface="+mn-lt"/>
                <a:cs typeface="+mn-lt"/>
              </a:rPr>
              <a:t>woning</a:t>
            </a:r>
            <a:r>
              <a:rPr lang="en-US" sz="1600" dirty="0">
                <a:ea typeface="+mn-lt"/>
                <a:cs typeface="+mn-lt"/>
              </a:rPr>
              <a:t> of het complex</a:t>
            </a:r>
            <a:endParaRPr lang="en-US" dirty="0"/>
          </a:p>
          <a:p>
            <a:pPr marL="285750" indent="-285750">
              <a:buFont typeface="Arial"/>
              <a:buChar char="•"/>
            </a:pPr>
            <a:r>
              <a:rPr lang="en-US" sz="1600" dirty="0" err="1">
                <a:ea typeface="+mn-lt"/>
                <a:cs typeface="+mn-lt"/>
              </a:rPr>
              <a:t>Tuinonderhoud</a:t>
            </a:r>
            <a:endParaRPr lang="en-US" err="1">
              <a:ea typeface="+mn-lt"/>
              <a:cs typeface="+mn-lt"/>
            </a:endParaRPr>
          </a:p>
          <a:p>
            <a:pPr marL="285750" indent="-285750">
              <a:buFont typeface="Arial"/>
              <a:buChar char="•"/>
            </a:pPr>
            <a:r>
              <a:rPr lang="en-US" sz="1600" dirty="0" err="1">
                <a:ea typeface="+mn-lt"/>
                <a:cs typeface="+mn-lt"/>
              </a:rPr>
              <a:t>Servicekosten</a:t>
            </a:r>
            <a:endParaRPr lang="en-US" err="1"/>
          </a:p>
          <a:p>
            <a:pPr marL="285750" indent="-285750">
              <a:buFont typeface="Arial"/>
              <a:buChar char="•"/>
            </a:pPr>
            <a:r>
              <a:rPr lang="en-US" sz="1600" dirty="0">
                <a:ea typeface="+mn-lt"/>
                <a:cs typeface="+mn-lt"/>
              </a:rPr>
              <a:t>Energie </a:t>
            </a:r>
            <a:r>
              <a:rPr lang="en-US" sz="1600" dirty="0" err="1">
                <a:ea typeface="+mn-lt"/>
                <a:cs typeface="+mn-lt"/>
              </a:rPr>
              <a:t>en</a:t>
            </a:r>
            <a:r>
              <a:rPr lang="en-US" sz="1600" dirty="0">
                <a:ea typeface="+mn-lt"/>
                <a:cs typeface="+mn-lt"/>
              </a:rPr>
              <a:t> </a:t>
            </a:r>
            <a:r>
              <a:rPr lang="en-US" sz="1600" dirty="0" err="1">
                <a:ea typeface="+mn-lt"/>
                <a:cs typeface="+mn-lt"/>
              </a:rPr>
              <a:t>verduurzamen</a:t>
            </a:r>
            <a:endParaRPr lang="en-US" dirty="0" err="1"/>
          </a:p>
          <a:p>
            <a:pPr marL="285750" indent="-285750">
              <a:buFont typeface="Arial"/>
              <a:buChar char="•"/>
            </a:pPr>
            <a:r>
              <a:rPr lang="en-US" sz="1600" dirty="0" err="1">
                <a:ea typeface="+mn-lt"/>
                <a:cs typeface="+mn-lt"/>
              </a:rPr>
              <a:t>Woningverbetering</a:t>
            </a:r>
            <a:r>
              <a:rPr lang="en-US" sz="1600" dirty="0">
                <a:ea typeface="+mn-lt"/>
                <a:cs typeface="+mn-lt"/>
              </a:rPr>
              <a:t> of sloop </a:t>
            </a:r>
            <a:r>
              <a:rPr lang="en-US" sz="1600" dirty="0" err="1">
                <a:ea typeface="+mn-lt"/>
                <a:cs typeface="+mn-lt"/>
              </a:rPr>
              <a:t>en</a:t>
            </a:r>
            <a:r>
              <a:rPr lang="en-US" sz="1600" dirty="0">
                <a:ea typeface="+mn-lt"/>
                <a:cs typeface="+mn-lt"/>
              </a:rPr>
              <a:t> </a:t>
            </a:r>
            <a:r>
              <a:rPr lang="en-US" sz="1600" dirty="0" err="1">
                <a:ea typeface="+mn-lt"/>
                <a:cs typeface="+mn-lt"/>
              </a:rPr>
              <a:t>nieuwbouw</a:t>
            </a:r>
            <a:endParaRPr lang="en-US" dirty="0" err="1"/>
          </a:p>
          <a:p>
            <a:pPr marL="285750" indent="-285750">
              <a:buFont typeface="Arial"/>
              <a:buChar char="•"/>
            </a:pPr>
            <a:r>
              <a:rPr lang="en-US" sz="1600" dirty="0" err="1">
                <a:ea typeface="+mn-lt"/>
                <a:cs typeface="+mn-lt"/>
              </a:rPr>
              <a:t>Leefbaarheid</a:t>
            </a:r>
            <a:endParaRPr lang="en-US" err="1"/>
          </a:p>
          <a:p>
            <a:pPr marL="285750" indent="-285750">
              <a:buFont typeface="Arial"/>
              <a:buChar char="•"/>
            </a:pPr>
            <a:r>
              <a:rPr lang="en-US" sz="1600" dirty="0" err="1">
                <a:ea typeface="+mn-lt"/>
                <a:cs typeface="+mn-lt"/>
              </a:rPr>
              <a:t>Leefomgeving</a:t>
            </a:r>
            <a:endParaRPr lang="en-US" dirty="0" err="1"/>
          </a:p>
          <a:p>
            <a:endParaRPr lang="en-US" sz="1600">
              <a:cs typeface="Calibri"/>
            </a:endParaRPr>
          </a:p>
          <a:p>
            <a:endParaRPr lang="en-US" sz="1600">
              <a:cs typeface="Calibri"/>
            </a:endParaRPr>
          </a:p>
        </p:txBody>
      </p:sp>
      <p:pic>
        <p:nvPicPr>
          <p:cNvPr id="3" name="Afbeelding 3" descr="Afbeelding met binnen, levend, meubels, versierd&#10;&#10;Automatisch gegenereerde beschrijving">
            <a:extLst>
              <a:ext uri="{FF2B5EF4-FFF2-40B4-BE49-F238E27FC236}">
                <a16:creationId xmlns:a16="http://schemas.microsoft.com/office/drawing/2014/main" id="{F711A9AC-AC41-4CE2-8420-A9086F9CCED2}"/>
              </a:ext>
            </a:extLst>
          </p:cNvPr>
          <p:cNvPicPr>
            <a:picLocks noChangeAspect="1"/>
          </p:cNvPicPr>
          <p:nvPr/>
        </p:nvPicPr>
        <p:blipFill>
          <a:blip r:embed="rId3"/>
          <a:stretch>
            <a:fillRect/>
          </a:stretch>
        </p:blipFill>
        <p:spPr>
          <a:xfrm>
            <a:off x="8278546" y="1043996"/>
            <a:ext cx="4384002" cy="5837921"/>
          </a:xfrm>
          <a:prstGeom prst="rect">
            <a:avLst/>
          </a:prstGeom>
        </p:spPr>
      </p:pic>
    </p:spTree>
    <p:extLst>
      <p:ext uri="{BB962C8B-B14F-4D97-AF65-F5344CB8AC3E}">
        <p14:creationId xmlns:p14="http://schemas.microsoft.com/office/powerpoint/2010/main" val="2522212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Afbeelding 3" descr="Afbeelding met tekst, boom, buiten, grond&#10;&#10;Automatisch gegenereerde beschrijving">
            <a:extLst>
              <a:ext uri="{FF2B5EF4-FFF2-40B4-BE49-F238E27FC236}">
                <a16:creationId xmlns:a16="http://schemas.microsoft.com/office/drawing/2014/main" id="{43DB06C4-8768-48D1-8C76-97005705AE58}"/>
              </a:ext>
            </a:extLst>
          </p:cNvPr>
          <p:cNvPicPr>
            <a:picLocks noChangeAspect="1"/>
          </p:cNvPicPr>
          <p:nvPr/>
        </p:nvPicPr>
        <p:blipFill rotWithShape="1">
          <a:blip r:embed="rId2"/>
          <a:srcRect t="38915" r="-1" b="16655"/>
          <a:stretch/>
        </p:blipFill>
        <p:spPr>
          <a:xfrm>
            <a:off x="20" y="1282"/>
            <a:ext cx="12191980" cy="6856718"/>
          </a:xfrm>
          <a:prstGeom prst="rect">
            <a:avLst/>
          </a:prstGeom>
        </p:spPr>
      </p:pic>
      <p:sp>
        <p:nvSpPr>
          <p:cNvPr id="2" name="Rechthoek: met één afgeschuinde hoek 1">
            <a:extLst>
              <a:ext uri="{FF2B5EF4-FFF2-40B4-BE49-F238E27FC236}">
                <a16:creationId xmlns:a16="http://schemas.microsoft.com/office/drawing/2014/main" id="{602F303F-FB04-41F2-BA67-D6A1BA3953AD}"/>
              </a:ext>
            </a:extLst>
          </p:cNvPr>
          <p:cNvSpPr/>
          <p:nvPr/>
        </p:nvSpPr>
        <p:spPr>
          <a:xfrm>
            <a:off x="126814" y="118471"/>
            <a:ext cx="11941707" cy="6613269"/>
          </a:xfrm>
          <a:prstGeom prst="snip1Rect">
            <a:avLst/>
          </a:prstGeom>
          <a:noFill/>
          <a:ln w="28575"/>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pic>
        <p:nvPicPr>
          <p:cNvPr id="7" name="Afbeelding 7">
            <a:extLst>
              <a:ext uri="{FF2B5EF4-FFF2-40B4-BE49-F238E27FC236}">
                <a16:creationId xmlns:a16="http://schemas.microsoft.com/office/drawing/2014/main" id="{6F3249CA-728E-4F9E-8E85-2A03136C7195}"/>
              </a:ext>
            </a:extLst>
          </p:cNvPr>
          <p:cNvPicPr>
            <a:picLocks noChangeAspect="1"/>
          </p:cNvPicPr>
          <p:nvPr/>
        </p:nvPicPr>
        <p:blipFill>
          <a:blip r:embed="rId3"/>
          <a:stretch>
            <a:fillRect/>
          </a:stretch>
        </p:blipFill>
        <p:spPr>
          <a:xfrm>
            <a:off x="9218531" y="5034959"/>
            <a:ext cx="2743200" cy="1571440"/>
          </a:xfrm>
          <a:prstGeom prst="rect">
            <a:avLst/>
          </a:prstGeom>
        </p:spPr>
      </p:pic>
      <p:sp>
        <p:nvSpPr>
          <p:cNvPr id="8" name="Rechthoek 7">
            <a:extLst>
              <a:ext uri="{FF2B5EF4-FFF2-40B4-BE49-F238E27FC236}">
                <a16:creationId xmlns:a16="http://schemas.microsoft.com/office/drawing/2014/main" id="{CB7D0EEE-844F-43FB-B8AF-0E14D4BEC9C7}"/>
              </a:ext>
            </a:extLst>
          </p:cNvPr>
          <p:cNvSpPr/>
          <p:nvPr/>
        </p:nvSpPr>
        <p:spPr>
          <a:xfrm>
            <a:off x="816768" y="1401476"/>
            <a:ext cx="10679905" cy="1522696"/>
          </a:xfrm>
          <a:prstGeom prst="rect">
            <a:avLst/>
          </a:prstGeom>
          <a:solidFill>
            <a:srgbClr val="0FB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Tekstvak 11">
            <a:extLst>
              <a:ext uri="{FF2B5EF4-FFF2-40B4-BE49-F238E27FC236}">
                <a16:creationId xmlns:a16="http://schemas.microsoft.com/office/drawing/2014/main" id="{A3CA775A-E077-413A-BB86-F95C4237D327}"/>
              </a:ext>
            </a:extLst>
          </p:cNvPr>
          <p:cNvSpPr txBox="1"/>
          <p:nvPr/>
        </p:nvSpPr>
        <p:spPr>
          <a:xfrm>
            <a:off x="941037" y="1535131"/>
            <a:ext cx="10553700"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5100">
                <a:solidFill>
                  <a:schemeClr val="bg1"/>
                </a:solidFill>
                <a:latin typeface="Montserrat ExtraBold"/>
              </a:rPr>
              <a:t>Afval, zwerfafval en dump</a:t>
            </a:r>
          </a:p>
          <a:p>
            <a:r>
              <a:rPr lang="nl-NL" sz="2400">
                <a:solidFill>
                  <a:schemeClr val="bg1"/>
                </a:solidFill>
                <a:latin typeface="Montserrat ExtraBold"/>
                <a:cs typeface="Calibri"/>
              </a:rPr>
              <a:t>Ergernissen, ervaringen en oplossing van huurders</a:t>
            </a:r>
            <a:endParaRPr lang="nl-NL" sz="1600" b="1">
              <a:solidFill>
                <a:schemeClr val="bg1"/>
              </a:solidFill>
              <a:latin typeface="Calibri"/>
              <a:cs typeface="Calibri"/>
            </a:endParaRPr>
          </a:p>
        </p:txBody>
      </p:sp>
    </p:spTree>
    <p:extLst>
      <p:ext uri="{BB962C8B-B14F-4D97-AF65-F5344CB8AC3E}">
        <p14:creationId xmlns:p14="http://schemas.microsoft.com/office/powerpoint/2010/main" val="2303455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7C0496F-0C30-4D11-A8BF-F457DBA95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 y="-1977"/>
            <a:ext cx="12188152" cy="6856263"/>
          </a:xfrm>
          <a:prstGeom prst="rect">
            <a:avLst/>
          </a:prstGeom>
        </p:spPr>
      </p:pic>
      <p:sp>
        <p:nvSpPr>
          <p:cNvPr id="9" name="Titel 1">
            <a:extLst>
              <a:ext uri="{FF2B5EF4-FFF2-40B4-BE49-F238E27FC236}">
                <a16:creationId xmlns:a16="http://schemas.microsoft.com/office/drawing/2014/main" id="{460A9D2E-80EC-42CC-AB3A-E77A6A95D4D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latin typeface="Montserrat ExtraBold"/>
              </a:rPr>
              <a:t>De Grote Huurdersenquête</a:t>
            </a:r>
            <a:endParaRPr lang="nl-NL">
              <a:solidFill>
                <a:schemeClr val="bg1"/>
              </a:solidFill>
            </a:endParaRPr>
          </a:p>
        </p:txBody>
      </p:sp>
      <p:sp>
        <p:nvSpPr>
          <p:cNvPr id="6" name="Tijdelijke aanduiding voor inhoud 2">
            <a:extLst>
              <a:ext uri="{FF2B5EF4-FFF2-40B4-BE49-F238E27FC236}">
                <a16:creationId xmlns:a16="http://schemas.microsoft.com/office/drawing/2014/main" id="{35C73034-07FC-4C64-B1A3-4F86809E2980}"/>
              </a:ext>
            </a:extLst>
          </p:cNvPr>
          <p:cNvSpPr txBox="1">
            <a:spLocks/>
          </p:cNvSpPr>
          <p:nvPr/>
        </p:nvSpPr>
        <p:spPr>
          <a:xfrm>
            <a:off x="1012848" y="1716609"/>
            <a:ext cx="5465263" cy="46071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NL" sz="1800" dirty="0">
                <a:cs typeface="Calibri"/>
              </a:rPr>
              <a:t>Samen met onderzoeksbureau </a:t>
            </a:r>
            <a:r>
              <a:rPr lang="nl-NL" sz="1800" dirty="0" err="1">
                <a:cs typeface="Calibri"/>
              </a:rPr>
              <a:t>Heroes</a:t>
            </a:r>
            <a:r>
              <a:rPr lang="nl-NL" sz="1800" dirty="0">
                <a:cs typeface="Calibri"/>
              </a:rPr>
              <a:t> ontwikkeld</a:t>
            </a:r>
          </a:p>
          <a:p>
            <a:r>
              <a:rPr lang="nl-NL" sz="1800" dirty="0">
                <a:cs typeface="Calibri"/>
              </a:rPr>
              <a:t>Verstuurd aan ruim 8000 bij ons aangesloten huurders</a:t>
            </a:r>
          </a:p>
          <a:p>
            <a:r>
              <a:rPr lang="nl-NL" sz="1800" dirty="0">
                <a:cs typeface="Calibri"/>
              </a:rPr>
              <a:t>75 vragen</a:t>
            </a:r>
          </a:p>
          <a:p>
            <a:r>
              <a:rPr lang="nl-NL" sz="1800" dirty="0">
                <a:cs typeface="Calibri"/>
              </a:rPr>
              <a:t>1350 geopende enquêtes</a:t>
            </a:r>
          </a:p>
          <a:p>
            <a:r>
              <a:rPr lang="nl-NL" sz="1800" dirty="0">
                <a:cs typeface="Calibri"/>
              </a:rPr>
              <a:t>877 mensen hebben de enquête (bijna) volledig ingevuld</a:t>
            </a:r>
          </a:p>
          <a:p>
            <a:r>
              <a:rPr lang="nl-NL" sz="1800" dirty="0">
                <a:cs typeface="Calibri"/>
              </a:rPr>
              <a:t>Uit de enquête kwamen veel zorgen van huurders naar voren</a:t>
            </a:r>
          </a:p>
          <a:p>
            <a:r>
              <a:rPr lang="nl-NL" sz="1800" dirty="0">
                <a:cs typeface="Calibri"/>
              </a:rPr>
              <a:t>De overlast van straatvuil en rotzooi rondom de woning werd veel genoemd</a:t>
            </a:r>
          </a:p>
          <a:p>
            <a:r>
              <a:rPr lang="nl-NL" sz="1800" dirty="0">
                <a:cs typeface="Calibri"/>
              </a:rPr>
              <a:t>Wij delen deze zorg en zien dit ook veel terug in de wijken</a:t>
            </a:r>
          </a:p>
          <a:p>
            <a:r>
              <a:rPr lang="nl-NL" sz="1800" dirty="0">
                <a:cs typeface="Calibri"/>
              </a:rPr>
              <a:t>Deze presentatie en het dossier Afval laat de mening/visie van onze huurders zien</a:t>
            </a:r>
          </a:p>
          <a:p>
            <a:endParaRPr lang="nl-NL" sz="1800">
              <a:cs typeface="Calibri"/>
            </a:endParaRPr>
          </a:p>
        </p:txBody>
      </p:sp>
      <p:pic>
        <p:nvPicPr>
          <p:cNvPr id="3" name="Afbeelding 3" descr="Afbeelding met persoon, binnen&#10;&#10;Automatisch gegenereerde beschrijving">
            <a:extLst>
              <a:ext uri="{FF2B5EF4-FFF2-40B4-BE49-F238E27FC236}">
                <a16:creationId xmlns:a16="http://schemas.microsoft.com/office/drawing/2014/main" id="{ECBE190E-2306-4473-AD3B-24EEDACC49CA}"/>
              </a:ext>
            </a:extLst>
          </p:cNvPr>
          <p:cNvPicPr>
            <a:picLocks noChangeAspect="1"/>
          </p:cNvPicPr>
          <p:nvPr/>
        </p:nvPicPr>
        <p:blipFill>
          <a:blip r:embed="rId3"/>
          <a:stretch>
            <a:fillRect/>
          </a:stretch>
        </p:blipFill>
        <p:spPr>
          <a:xfrm>
            <a:off x="8278547" y="1049002"/>
            <a:ext cx="3911228" cy="5844595"/>
          </a:xfrm>
          <a:prstGeom prst="rect">
            <a:avLst/>
          </a:prstGeom>
        </p:spPr>
      </p:pic>
    </p:spTree>
    <p:extLst>
      <p:ext uri="{BB962C8B-B14F-4D97-AF65-F5344CB8AC3E}">
        <p14:creationId xmlns:p14="http://schemas.microsoft.com/office/powerpoint/2010/main" val="35218081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7C0496F-0C30-4D11-A8BF-F457DBA95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 y="-13101"/>
            <a:ext cx="12188152" cy="6856263"/>
          </a:xfrm>
          <a:prstGeom prst="rect">
            <a:avLst/>
          </a:prstGeom>
        </p:spPr>
      </p:pic>
      <p:sp>
        <p:nvSpPr>
          <p:cNvPr id="9" name="Titel 1">
            <a:extLst>
              <a:ext uri="{FF2B5EF4-FFF2-40B4-BE49-F238E27FC236}">
                <a16:creationId xmlns:a16="http://schemas.microsoft.com/office/drawing/2014/main" id="{460A9D2E-80EC-42CC-AB3A-E77A6A95D4D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latin typeface="Montserrat ExtraBold"/>
              </a:rPr>
              <a:t>De Grote Huurdersenquête</a:t>
            </a:r>
            <a:endParaRPr lang="nl-NL">
              <a:solidFill>
                <a:schemeClr val="bg1"/>
              </a:solidFill>
            </a:endParaRPr>
          </a:p>
        </p:txBody>
      </p:sp>
      <p:pic>
        <p:nvPicPr>
          <p:cNvPr id="4" name="Afbeelding 4">
            <a:extLst>
              <a:ext uri="{FF2B5EF4-FFF2-40B4-BE49-F238E27FC236}">
                <a16:creationId xmlns:a16="http://schemas.microsoft.com/office/drawing/2014/main" id="{EFA70420-691B-4CD3-964F-3A1D6F2AC3AD}"/>
              </a:ext>
            </a:extLst>
          </p:cNvPr>
          <p:cNvPicPr>
            <a:picLocks noChangeAspect="1"/>
          </p:cNvPicPr>
          <p:nvPr/>
        </p:nvPicPr>
        <p:blipFill>
          <a:blip r:embed="rId3"/>
          <a:stretch>
            <a:fillRect/>
          </a:stretch>
        </p:blipFill>
        <p:spPr>
          <a:xfrm>
            <a:off x="291451" y="1161786"/>
            <a:ext cx="9706878" cy="5680209"/>
          </a:xfrm>
          <a:prstGeom prst="rect">
            <a:avLst/>
          </a:prstGeom>
        </p:spPr>
      </p:pic>
      <p:sp>
        <p:nvSpPr>
          <p:cNvPr id="5" name="Ovaal 4">
            <a:extLst>
              <a:ext uri="{FF2B5EF4-FFF2-40B4-BE49-F238E27FC236}">
                <a16:creationId xmlns:a16="http://schemas.microsoft.com/office/drawing/2014/main" id="{42002631-AC58-4A9D-96DC-6946BDC7CCA1}"/>
              </a:ext>
            </a:extLst>
          </p:cNvPr>
          <p:cNvSpPr/>
          <p:nvPr/>
        </p:nvSpPr>
        <p:spPr>
          <a:xfrm>
            <a:off x="10066186" y="1375493"/>
            <a:ext cx="1991211" cy="1991211"/>
          </a:xfrm>
          <a:prstGeom prst="ellipse">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4F28681F-80AB-428B-8E4F-06F07CB4798F}"/>
              </a:ext>
            </a:extLst>
          </p:cNvPr>
          <p:cNvSpPr txBox="1"/>
          <p:nvPr/>
        </p:nvSpPr>
        <p:spPr>
          <a:xfrm>
            <a:off x="10240209" y="1908268"/>
            <a:ext cx="175315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sz="5400">
                <a:solidFill>
                  <a:schemeClr val="bg1"/>
                </a:solidFill>
                <a:latin typeface="Montserrat ExtraBold"/>
                <a:cs typeface="Calibri"/>
              </a:rPr>
              <a:t>53%</a:t>
            </a:r>
          </a:p>
        </p:txBody>
      </p:sp>
      <p:sp>
        <p:nvSpPr>
          <p:cNvPr id="8" name="Tekstvak 7">
            <a:extLst>
              <a:ext uri="{FF2B5EF4-FFF2-40B4-BE49-F238E27FC236}">
                <a16:creationId xmlns:a16="http://schemas.microsoft.com/office/drawing/2014/main" id="{7D1E4239-00F3-486F-8156-15B6DAB250C8}"/>
              </a:ext>
            </a:extLst>
          </p:cNvPr>
          <p:cNvSpPr txBox="1"/>
          <p:nvPr/>
        </p:nvSpPr>
        <p:spPr>
          <a:xfrm>
            <a:off x="10004865" y="3786500"/>
            <a:ext cx="198676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nl-NL">
                <a:latin typeface="Montserrat ExtraBold"/>
              </a:rPr>
              <a:t>Is neutraal tot zeer ontevreden over de hoeveelheid straatvuil en rotzooi rondom de woning</a:t>
            </a:r>
            <a:endParaRPr lang="nl-NL">
              <a:cs typeface="Calibri" panose="020F0502020204030204"/>
            </a:endParaRPr>
          </a:p>
        </p:txBody>
      </p:sp>
      <p:sp>
        <p:nvSpPr>
          <p:cNvPr id="10" name="Rechthoek: afgeronde hoeken 9">
            <a:extLst>
              <a:ext uri="{FF2B5EF4-FFF2-40B4-BE49-F238E27FC236}">
                <a16:creationId xmlns:a16="http://schemas.microsoft.com/office/drawing/2014/main" id="{16ECA89E-C839-4F3A-B7F7-B63F90A5F6C9}"/>
              </a:ext>
            </a:extLst>
          </p:cNvPr>
          <p:cNvSpPr/>
          <p:nvPr/>
        </p:nvSpPr>
        <p:spPr>
          <a:xfrm>
            <a:off x="6272872" y="2048500"/>
            <a:ext cx="912175" cy="3559707"/>
          </a:xfrm>
          <a:prstGeom prst="roundRect">
            <a:avLst/>
          </a:prstGeom>
          <a:noFill/>
          <a:ln w="57150">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
        <p:nvSpPr>
          <p:cNvPr id="3" name="Tekstvak 2">
            <a:extLst>
              <a:ext uri="{FF2B5EF4-FFF2-40B4-BE49-F238E27FC236}">
                <a16:creationId xmlns:a16="http://schemas.microsoft.com/office/drawing/2014/main" id="{F4525311-F48B-4DFD-B220-13EC3B4C81C8}"/>
              </a:ext>
            </a:extLst>
          </p:cNvPr>
          <p:cNvSpPr txBox="1"/>
          <p:nvPr/>
        </p:nvSpPr>
        <p:spPr>
          <a:xfrm>
            <a:off x="46722" y="5430779"/>
            <a:ext cx="96334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200"/>
              <a:t>Open</a:t>
            </a:r>
            <a:endParaRPr lang="nl-NL" sz="1200">
              <a:cs typeface="Calibri"/>
            </a:endParaRPr>
          </a:p>
          <a:p>
            <a:r>
              <a:rPr lang="nl-NL" sz="1200">
                <a:cs typeface="Calibri"/>
              </a:rPr>
              <a:t>antwoorden</a:t>
            </a:r>
          </a:p>
        </p:txBody>
      </p:sp>
      <p:sp>
        <p:nvSpPr>
          <p:cNvPr id="16" name="Tekstvak 15">
            <a:extLst>
              <a:ext uri="{FF2B5EF4-FFF2-40B4-BE49-F238E27FC236}">
                <a16:creationId xmlns:a16="http://schemas.microsoft.com/office/drawing/2014/main" id="{B63FA7B9-C539-4343-AA8C-4F0C118A8673}"/>
              </a:ext>
            </a:extLst>
          </p:cNvPr>
          <p:cNvSpPr txBox="1"/>
          <p:nvPr/>
        </p:nvSpPr>
        <p:spPr>
          <a:xfrm>
            <a:off x="9290838" y="5614326"/>
            <a:ext cx="3848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200"/>
              <a:t>61</a:t>
            </a:r>
            <a:endParaRPr lang="nl-NL"/>
          </a:p>
        </p:txBody>
      </p:sp>
      <p:sp>
        <p:nvSpPr>
          <p:cNvPr id="20" name="Tekstvak 19">
            <a:extLst>
              <a:ext uri="{FF2B5EF4-FFF2-40B4-BE49-F238E27FC236}">
                <a16:creationId xmlns:a16="http://schemas.microsoft.com/office/drawing/2014/main" id="{33DCFC56-2480-4530-B185-1C3C1CC79DD3}"/>
              </a:ext>
            </a:extLst>
          </p:cNvPr>
          <p:cNvSpPr txBox="1"/>
          <p:nvPr/>
        </p:nvSpPr>
        <p:spPr>
          <a:xfrm>
            <a:off x="8361358" y="5614326"/>
            <a:ext cx="4627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200"/>
              <a:t>102</a:t>
            </a:r>
            <a:endParaRPr lang="nl-NL"/>
          </a:p>
        </p:txBody>
      </p:sp>
      <p:sp>
        <p:nvSpPr>
          <p:cNvPr id="21" name="Tekstvak 20">
            <a:extLst>
              <a:ext uri="{FF2B5EF4-FFF2-40B4-BE49-F238E27FC236}">
                <a16:creationId xmlns:a16="http://schemas.microsoft.com/office/drawing/2014/main" id="{EEF73372-6DCA-4E9E-9384-9AD6F9A48415}"/>
              </a:ext>
            </a:extLst>
          </p:cNvPr>
          <p:cNvSpPr txBox="1"/>
          <p:nvPr/>
        </p:nvSpPr>
        <p:spPr>
          <a:xfrm>
            <a:off x="7431879" y="5614326"/>
            <a:ext cx="45163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200"/>
              <a:t>138</a:t>
            </a:r>
            <a:endParaRPr lang="nl-NL"/>
          </a:p>
        </p:txBody>
      </p:sp>
      <p:sp>
        <p:nvSpPr>
          <p:cNvPr id="22" name="Tekstvak 21">
            <a:extLst>
              <a:ext uri="{FF2B5EF4-FFF2-40B4-BE49-F238E27FC236}">
                <a16:creationId xmlns:a16="http://schemas.microsoft.com/office/drawing/2014/main" id="{BB530774-56D9-478B-A0EE-699A3A855826}"/>
              </a:ext>
            </a:extLst>
          </p:cNvPr>
          <p:cNvSpPr txBox="1"/>
          <p:nvPr/>
        </p:nvSpPr>
        <p:spPr>
          <a:xfrm>
            <a:off x="6513523" y="5614326"/>
            <a:ext cx="50725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200"/>
              <a:t>272</a:t>
            </a:r>
            <a:endParaRPr lang="nl-NL"/>
          </a:p>
        </p:txBody>
      </p:sp>
      <p:sp>
        <p:nvSpPr>
          <p:cNvPr id="23" name="Tekstvak 22">
            <a:extLst>
              <a:ext uri="{FF2B5EF4-FFF2-40B4-BE49-F238E27FC236}">
                <a16:creationId xmlns:a16="http://schemas.microsoft.com/office/drawing/2014/main" id="{2AC1560C-7334-424C-8AEE-5BAC7F41ED01}"/>
              </a:ext>
            </a:extLst>
          </p:cNvPr>
          <p:cNvSpPr txBox="1"/>
          <p:nvPr/>
        </p:nvSpPr>
        <p:spPr>
          <a:xfrm>
            <a:off x="5628540" y="5614326"/>
            <a:ext cx="3848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200"/>
              <a:t>67</a:t>
            </a:r>
            <a:endParaRPr lang="nl-NL"/>
          </a:p>
        </p:txBody>
      </p:sp>
      <p:sp>
        <p:nvSpPr>
          <p:cNvPr id="24" name="Tekstvak 23">
            <a:extLst>
              <a:ext uri="{FF2B5EF4-FFF2-40B4-BE49-F238E27FC236}">
                <a16:creationId xmlns:a16="http://schemas.microsoft.com/office/drawing/2014/main" id="{6DEAC7CA-B99A-48E8-9B66-9A2BBF8FF2C2}"/>
              </a:ext>
            </a:extLst>
          </p:cNvPr>
          <p:cNvSpPr txBox="1"/>
          <p:nvPr/>
        </p:nvSpPr>
        <p:spPr>
          <a:xfrm>
            <a:off x="4676812" y="5614326"/>
            <a:ext cx="4738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200"/>
              <a:t>129</a:t>
            </a:r>
            <a:endParaRPr lang="nl-NL"/>
          </a:p>
        </p:txBody>
      </p:sp>
      <p:sp>
        <p:nvSpPr>
          <p:cNvPr id="25" name="Tekstvak 24">
            <a:extLst>
              <a:ext uri="{FF2B5EF4-FFF2-40B4-BE49-F238E27FC236}">
                <a16:creationId xmlns:a16="http://schemas.microsoft.com/office/drawing/2014/main" id="{A654D283-C991-4EB6-85B6-F829EB143470}"/>
              </a:ext>
            </a:extLst>
          </p:cNvPr>
          <p:cNvSpPr txBox="1"/>
          <p:nvPr/>
        </p:nvSpPr>
        <p:spPr>
          <a:xfrm>
            <a:off x="3769582" y="5608764"/>
            <a:ext cx="4738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200"/>
              <a:t>169</a:t>
            </a:r>
            <a:endParaRPr lang="nl-NL"/>
          </a:p>
        </p:txBody>
      </p:sp>
      <p:sp>
        <p:nvSpPr>
          <p:cNvPr id="26" name="Tekstvak 25">
            <a:extLst>
              <a:ext uri="{FF2B5EF4-FFF2-40B4-BE49-F238E27FC236}">
                <a16:creationId xmlns:a16="http://schemas.microsoft.com/office/drawing/2014/main" id="{D58D78FA-7260-49ED-911A-8F373400D612}"/>
              </a:ext>
            </a:extLst>
          </p:cNvPr>
          <p:cNvSpPr txBox="1"/>
          <p:nvPr/>
        </p:nvSpPr>
        <p:spPr>
          <a:xfrm>
            <a:off x="2895722" y="5614326"/>
            <a:ext cx="3848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200"/>
              <a:t>90</a:t>
            </a:r>
            <a:endParaRPr lang="nl-NL"/>
          </a:p>
        </p:txBody>
      </p:sp>
      <p:sp>
        <p:nvSpPr>
          <p:cNvPr id="27" name="Tekstvak 26">
            <a:extLst>
              <a:ext uri="{FF2B5EF4-FFF2-40B4-BE49-F238E27FC236}">
                <a16:creationId xmlns:a16="http://schemas.microsoft.com/office/drawing/2014/main" id="{8BB69083-DC74-412A-94E1-3EA47AD04820}"/>
              </a:ext>
            </a:extLst>
          </p:cNvPr>
          <p:cNvSpPr txBox="1"/>
          <p:nvPr/>
        </p:nvSpPr>
        <p:spPr>
          <a:xfrm>
            <a:off x="1999615" y="5614326"/>
            <a:ext cx="3848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200"/>
              <a:t>36</a:t>
            </a:r>
            <a:endParaRPr lang="nl-NL"/>
          </a:p>
        </p:txBody>
      </p:sp>
      <p:sp>
        <p:nvSpPr>
          <p:cNvPr id="28" name="Tekstvak 27">
            <a:extLst>
              <a:ext uri="{FF2B5EF4-FFF2-40B4-BE49-F238E27FC236}">
                <a16:creationId xmlns:a16="http://schemas.microsoft.com/office/drawing/2014/main" id="{63110A8F-03B3-4BF9-8DE2-1C77E06C2900}"/>
              </a:ext>
            </a:extLst>
          </p:cNvPr>
          <p:cNvSpPr txBox="1"/>
          <p:nvPr/>
        </p:nvSpPr>
        <p:spPr>
          <a:xfrm>
            <a:off x="1114632" y="5614326"/>
            <a:ext cx="3848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nl-NL" sz="1200"/>
              <a:t>71</a:t>
            </a:r>
            <a:endParaRPr lang="nl-NL"/>
          </a:p>
        </p:txBody>
      </p:sp>
    </p:spTree>
    <p:extLst>
      <p:ext uri="{BB962C8B-B14F-4D97-AF65-F5344CB8AC3E}">
        <p14:creationId xmlns:p14="http://schemas.microsoft.com/office/powerpoint/2010/main" val="18032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07C0496F-0C30-4D11-A8BF-F457DBA954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48" y="-13101"/>
            <a:ext cx="12188152" cy="6856263"/>
          </a:xfrm>
          <a:prstGeom prst="rect">
            <a:avLst/>
          </a:prstGeom>
        </p:spPr>
      </p:pic>
      <p:sp>
        <p:nvSpPr>
          <p:cNvPr id="9" name="Titel 1">
            <a:extLst>
              <a:ext uri="{FF2B5EF4-FFF2-40B4-BE49-F238E27FC236}">
                <a16:creationId xmlns:a16="http://schemas.microsoft.com/office/drawing/2014/main" id="{460A9D2E-80EC-42CC-AB3A-E77A6A95D4D3}"/>
              </a:ext>
            </a:extLst>
          </p:cNvPr>
          <p:cNvSpPr txBox="1">
            <a:spLocks/>
          </p:cNvSpPr>
          <p:nvPr/>
        </p:nvSpPr>
        <p:spPr>
          <a:xfrm>
            <a:off x="1012902" y="0"/>
            <a:ext cx="10515600" cy="1070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l-NL" b="1">
                <a:solidFill>
                  <a:schemeClr val="bg1"/>
                </a:solidFill>
                <a:latin typeface="Montserrat ExtraBold"/>
              </a:rPr>
              <a:t>Huurderspanel</a:t>
            </a:r>
            <a:endParaRPr lang="nl-NL"/>
          </a:p>
        </p:txBody>
      </p:sp>
      <p:pic>
        <p:nvPicPr>
          <p:cNvPr id="11" name="Afbeelding 11">
            <a:extLst>
              <a:ext uri="{FF2B5EF4-FFF2-40B4-BE49-F238E27FC236}">
                <a16:creationId xmlns:a16="http://schemas.microsoft.com/office/drawing/2014/main" id="{9D908503-EB3B-4AC1-8913-50349CEFF9B4}"/>
              </a:ext>
            </a:extLst>
          </p:cNvPr>
          <p:cNvPicPr>
            <a:picLocks noChangeAspect="1"/>
          </p:cNvPicPr>
          <p:nvPr/>
        </p:nvPicPr>
        <p:blipFill rotWithShape="1">
          <a:blip r:embed="rId3"/>
          <a:srcRect t="13309" r="-184" b="13541"/>
          <a:stretch/>
        </p:blipFill>
        <p:spPr>
          <a:xfrm>
            <a:off x="836531" y="2921300"/>
            <a:ext cx="10513376" cy="3938607"/>
          </a:xfrm>
          <a:prstGeom prst="rect">
            <a:avLst/>
          </a:prstGeom>
        </p:spPr>
      </p:pic>
      <p:pic>
        <p:nvPicPr>
          <p:cNvPr id="8" name="Afbeelding 9" descr="Afbeelding met tekst, speelgoed, vectorafbeeldingen, pop&#10;&#10;Automatisch gegenereerde beschrijving">
            <a:extLst>
              <a:ext uri="{FF2B5EF4-FFF2-40B4-BE49-F238E27FC236}">
                <a16:creationId xmlns:a16="http://schemas.microsoft.com/office/drawing/2014/main" id="{2E82FF80-CB12-48FE-BF5B-E27592A7E8D7}"/>
              </a:ext>
            </a:extLst>
          </p:cNvPr>
          <p:cNvPicPr>
            <a:picLocks noChangeAspect="1"/>
          </p:cNvPicPr>
          <p:nvPr/>
        </p:nvPicPr>
        <p:blipFill rotWithShape="1">
          <a:blip r:embed="rId4"/>
          <a:srcRect l="13980" t="4414" r="26248" b="8489"/>
          <a:stretch/>
        </p:blipFill>
        <p:spPr>
          <a:xfrm>
            <a:off x="8384224" y="1089363"/>
            <a:ext cx="2854003" cy="3495869"/>
          </a:xfrm>
          <a:prstGeom prst="rect">
            <a:avLst/>
          </a:prstGeom>
        </p:spPr>
      </p:pic>
      <p:sp>
        <p:nvSpPr>
          <p:cNvPr id="10" name="Tekstvak 9">
            <a:extLst>
              <a:ext uri="{FF2B5EF4-FFF2-40B4-BE49-F238E27FC236}">
                <a16:creationId xmlns:a16="http://schemas.microsoft.com/office/drawing/2014/main" id="{3C5AC612-6D3F-4941-901C-7EC6BD22D4EB}"/>
              </a:ext>
            </a:extLst>
          </p:cNvPr>
          <p:cNvSpPr txBox="1"/>
          <p:nvPr/>
        </p:nvSpPr>
        <p:spPr>
          <a:xfrm>
            <a:off x="5067509" y="1858210"/>
            <a:ext cx="3538571"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l-NL" sz="2400">
                <a:latin typeface="Montserrat ExtraBold"/>
              </a:rPr>
              <a:t>53% vrouw</a:t>
            </a:r>
          </a:p>
          <a:p>
            <a:r>
              <a:rPr lang="nl-NL" sz="2400">
                <a:latin typeface="Montserrat ExtraBold"/>
                <a:cs typeface="Calibri"/>
              </a:rPr>
              <a:t>44% man</a:t>
            </a:r>
          </a:p>
          <a:p>
            <a:r>
              <a:rPr lang="nl-NL" sz="2400">
                <a:latin typeface="Montserrat ExtraBold"/>
                <a:cs typeface="Calibri"/>
              </a:rPr>
              <a:t>1% genderneutraal</a:t>
            </a:r>
          </a:p>
          <a:p>
            <a:r>
              <a:rPr lang="nl-NL" sz="2400">
                <a:latin typeface="Montserrat ExtraBold"/>
                <a:cs typeface="Calibri"/>
              </a:rPr>
              <a:t>2% onbekend</a:t>
            </a:r>
          </a:p>
        </p:txBody>
      </p:sp>
      <p:sp>
        <p:nvSpPr>
          <p:cNvPr id="5" name="Ovaal 4">
            <a:extLst>
              <a:ext uri="{FF2B5EF4-FFF2-40B4-BE49-F238E27FC236}">
                <a16:creationId xmlns:a16="http://schemas.microsoft.com/office/drawing/2014/main" id="{A18F8B3A-E114-49D9-82DD-858A0B186A6B}"/>
              </a:ext>
            </a:extLst>
          </p:cNvPr>
          <p:cNvSpPr/>
          <p:nvPr/>
        </p:nvSpPr>
        <p:spPr>
          <a:xfrm>
            <a:off x="2562990" y="1369930"/>
            <a:ext cx="2202569" cy="2208131"/>
          </a:xfrm>
          <a:prstGeom prst="ellipse">
            <a:avLst/>
          </a:prstGeom>
          <a:solidFill>
            <a:schemeClr val="accent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5300">
                <a:latin typeface="Montserrat ExtraBold"/>
                <a:cs typeface="Calibri"/>
              </a:rPr>
              <a:t>850</a:t>
            </a:r>
          </a:p>
          <a:p>
            <a:pPr algn="ctr"/>
            <a:r>
              <a:rPr lang="nl-NL" sz="1600">
                <a:latin typeface="Montserrat ExtraBold"/>
                <a:cs typeface="Calibri"/>
              </a:rPr>
              <a:t>deelnemers</a:t>
            </a:r>
          </a:p>
        </p:txBody>
      </p:sp>
    </p:spTree>
    <p:extLst>
      <p:ext uri="{BB962C8B-B14F-4D97-AF65-F5344CB8AC3E}">
        <p14:creationId xmlns:p14="http://schemas.microsoft.com/office/powerpoint/2010/main" val="3498661499"/>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Benutzerdefiniertes Design">
  <a:themeElements>
    <a:clrScheme name="Aangepast 2">
      <a:dk1>
        <a:srgbClr val="D21F25"/>
      </a:dk1>
      <a:lt1>
        <a:srgbClr val="FFFFFF"/>
      </a:lt1>
      <a:dk2>
        <a:srgbClr val="D21D25"/>
      </a:dk2>
      <a:lt2>
        <a:srgbClr val="F8F8F8"/>
      </a:lt2>
      <a:accent1>
        <a:srgbClr val="CC0000"/>
      </a:accent1>
      <a:accent2>
        <a:srgbClr val="E58B8A"/>
      </a:accent2>
      <a:accent3>
        <a:srgbClr val="FF0000"/>
      </a:accent3>
      <a:accent4>
        <a:srgbClr val="BDBDBD"/>
      </a:accent4>
      <a:accent5>
        <a:srgbClr val="5F5F5F"/>
      </a:accent5>
      <a:accent6>
        <a:srgbClr val="4D4D4D"/>
      </a:accent6>
      <a:hlink>
        <a:srgbClr val="D22025"/>
      </a:hlink>
      <a:folHlink>
        <a:srgbClr val="919191"/>
      </a:folHlink>
    </a:clrScheme>
    <a:fontScheme name="Survalyzer Default">
      <a:majorFont>
        <a:latin typeface="Lato"/>
        <a:ea typeface="Arial"/>
        <a:cs typeface="Arial"/>
      </a:majorFont>
      <a:minorFont>
        <a:latin typeface="Lato"/>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F007B252D629E4396517B722CD2F888" ma:contentTypeVersion="8" ma:contentTypeDescription="Een nieuw document maken." ma:contentTypeScope="" ma:versionID="21cd8299e6d3f828859a12e0eaa99543">
  <xsd:schema xmlns:xsd="http://www.w3.org/2001/XMLSchema" xmlns:xs="http://www.w3.org/2001/XMLSchema" xmlns:p="http://schemas.microsoft.com/office/2006/metadata/properties" xmlns:ns2="cd8a4937-5850-4bcf-b2a3-180ec5ad916f" targetNamespace="http://schemas.microsoft.com/office/2006/metadata/properties" ma:root="true" ma:fieldsID="4bc34efdd3c3b3067d9af5eac834a044" ns2:_="">
    <xsd:import namespace="cd8a4937-5850-4bcf-b2a3-180ec5ad916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8a4937-5850-4bcf-b2a3-180ec5ad91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6C254D-1316-4F84-BF22-A0FFAB4762CE}">
  <ds:schemaRefs>
    <ds:schemaRef ds:uri="http://schemas.microsoft.com/sharepoint/v3/contenttype/forms"/>
  </ds:schemaRefs>
</ds:datastoreItem>
</file>

<file path=customXml/itemProps2.xml><?xml version="1.0" encoding="utf-8"?>
<ds:datastoreItem xmlns:ds="http://schemas.openxmlformats.org/officeDocument/2006/customXml" ds:itemID="{7BF825DA-9CA6-4F4B-8A80-F89F6F15A4BD}">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171F997D-81E8-473E-BF74-1E01DCDC8D07}">
  <ds:schemaRefs>
    <ds:schemaRef ds:uri="cd8a4937-5850-4bcf-b2a3-180ec5ad916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Breedbeeld</PresentationFormat>
  <Slides>36</Slides>
  <Notes>0</Notes>
  <HiddenSlides>0</HiddenSlides>
  <ScaleCrop>false</ScaleCrop>
  <HeadingPairs>
    <vt:vector size="4" baseType="variant">
      <vt:variant>
        <vt:lpstr>Thema</vt:lpstr>
      </vt:variant>
      <vt:variant>
        <vt:i4>3</vt:i4>
      </vt:variant>
      <vt:variant>
        <vt:lpstr>Diatitels</vt:lpstr>
      </vt:variant>
      <vt:variant>
        <vt:i4>36</vt:i4>
      </vt:variant>
    </vt:vector>
  </HeadingPairs>
  <TitlesOfParts>
    <vt:vector size="39" baseType="lpstr">
      <vt:lpstr>Kantoorthema</vt:lpstr>
      <vt:lpstr>Kantoorthema</vt:lpstr>
      <vt:lpstr>2_Benutzerdefiniertes Design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
  <cp:revision>509</cp:revision>
  <dcterms:created xsi:type="dcterms:W3CDTF">2021-12-07T08:33:03Z</dcterms:created>
  <dcterms:modified xsi:type="dcterms:W3CDTF">2021-12-08T10:32:21Z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0x010100AF007B252D629E4396517B722CD2F888</vt:lpwstr>
  </property>
</Properties>
</file>